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authors.xml" ContentType="application/vnd.ms-powerpoint.author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8"/>
  </p:notesMasterIdLst>
  <p:sldIdLst>
    <p:sldId id="274" r:id="rId5"/>
    <p:sldId id="288" r:id="rId6"/>
    <p:sldId id="293" r:id="rId7"/>
    <p:sldId id="295" r:id="rId8"/>
    <p:sldId id="296" r:id="rId9"/>
    <p:sldId id="297" r:id="rId10"/>
    <p:sldId id="298" r:id="rId11"/>
    <p:sldId id="299" r:id="rId12"/>
    <p:sldId id="300" r:id="rId13"/>
    <p:sldId id="301" r:id="rId14"/>
    <p:sldId id="302" r:id="rId15"/>
    <p:sldId id="303" r:id="rId16"/>
    <p:sldId id="280" r:id="rId17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B0D1383A-C474-FD12-B223-529D08BCF563}" name="Tisja Daggers" initials="TD" userId="S::tisja.daggers@tauw.com::f09a609b-14b1-446b-b672-3e548e67c41d" providerId="AD"/>
  <p188:author id="{F3C99CFF-CD82-C733-9623-F448CE1E6DCC}" name="Susanne Boon" initials="SB" userId="S::susanne.boon@tauw.com::2a3e47c1-47c7-4873-b91d-464c877a6607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eu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BA4"/>
    <a:srgbClr val="E64C78"/>
    <a:srgbClr val="4A54A4"/>
    <a:srgbClr val="5FC8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6" autoAdjust="0"/>
    <p:restoredTop sz="95086" autoAdjust="0"/>
  </p:normalViewPr>
  <p:slideViewPr>
    <p:cSldViewPr snapToGrid="0" snapToObjects="1">
      <p:cViewPr varScale="1">
        <p:scale>
          <a:sx n="83" d="100"/>
          <a:sy n="83" d="100"/>
        </p:scale>
        <p:origin x="686" y="77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4EB060-C744-3A40-9C0D-EEB9A12D5DAB}" type="datetimeFigureOut">
              <a:rPr lang="nl-NL" smtClean="0"/>
              <a:t>31-5-2023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E25FFB-71A2-7A48-8ED9-6A49DB1FCCF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786392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Agrarisch natuur- en landschapsbeheer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E25FFB-71A2-7A48-8ED9-6A49DB1FCCFD}" type="slidenum">
              <a:rPr lang="nl-NL" smtClean="0"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639252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Vragen mogen tussendoor gesteld worden</a:t>
            </a:r>
            <a:r>
              <a:rPr lang="nl-NL"/>
              <a:t>. 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E25FFB-71A2-7A48-8ED9-6A49DB1FCCFD}" type="slidenum">
              <a:rPr lang="nl-NL" smtClean="0"/>
              <a:t>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815589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Het waterschap heeft de polders opgedeeld in ecologische analysegebieden. Je kunt hier zien dat binnen een EAG meetpunten met en zonder beheer aanwezig zijn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E25FFB-71A2-7A48-8ED9-6A49DB1FCCFD}" type="slidenum">
              <a:rPr lang="nl-NL" smtClean="0"/>
              <a:t>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444481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8.svg"/><Relationship Id="rId5" Type="http://schemas.openxmlformats.org/officeDocument/2006/relationships/image" Target="../media/image11.png"/><Relationship Id="rId4" Type="http://schemas.openxmlformats.org/officeDocument/2006/relationships/image" Target="../media/image3.sv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svg"/><Relationship Id="rId4" Type="http://schemas.openxmlformats.org/officeDocument/2006/relationships/image" Target="../media/image7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svg"/><Relationship Id="rId4" Type="http://schemas.openxmlformats.org/officeDocument/2006/relationships/image" Target="../media/image7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svg"/><Relationship Id="rId4" Type="http://schemas.openxmlformats.org/officeDocument/2006/relationships/image" Target="../media/image7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7" Type="http://schemas.openxmlformats.org/officeDocument/2006/relationships/image" Target="../media/image15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13.svg"/><Relationship Id="rId4" Type="http://schemas.openxmlformats.org/officeDocument/2006/relationships/image" Target="../media/image8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1D689179-4579-6800-F412-559E7B4F8C1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988800" y="147600"/>
            <a:ext cx="8077200" cy="6565900"/>
          </a:xfrm>
          <a:prstGeom prst="rect">
            <a:avLst/>
          </a:prstGeom>
        </p:spPr>
      </p:pic>
      <p:sp>
        <p:nvSpPr>
          <p:cNvPr id="8" name="Graphic 9">
            <a:extLst>
              <a:ext uri="{FF2B5EF4-FFF2-40B4-BE49-F238E27FC236}">
                <a16:creationId xmlns:a16="http://schemas.microsoft.com/office/drawing/2014/main" id="{4B91D019-F99B-4657-9921-81A8627BFF3D}"/>
              </a:ext>
            </a:extLst>
          </p:cNvPr>
          <p:cNvSpPr/>
          <p:nvPr userDrawn="1"/>
        </p:nvSpPr>
        <p:spPr>
          <a:xfrm>
            <a:off x="0" y="-21415"/>
            <a:ext cx="6420699" cy="6879415"/>
          </a:xfrm>
          <a:custGeom>
            <a:avLst/>
            <a:gdLst>
              <a:gd name="connsiteX0" fmla="*/ 0 w 9367099"/>
              <a:gd name="connsiteY0" fmla="*/ 0 h 6859095"/>
              <a:gd name="connsiteX1" fmla="*/ 6917727 w 9367099"/>
              <a:gd name="connsiteY1" fmla="*/ 0 h 6859095"/>
              <a:gd name="connsiteX2" fmla="*/ 7530292 w 9367099"/>
              <a:gd name="connsiteY2" fmla="*/ 1105044 h 6859095"/>
              <a:gd name="connsiteX3" fmla="*/ 8753210 w 9367099"/>
              <a:gd name="connsiteY3" fmla="*/ 2325314 h 6859095"/>
              <a:gd name="connsiteX4" fmla="*/ 9367099 w 9367099"/>
              <a:gd name="connsiteY4" fmla="*/ 3429548 h 6859095"/>
              <a:gd name="connsiteX5" fmla="*/ 8753210 w 9367099"/>
              <a:gd name="connsiteY5" fmla="*/ 4533781 h 6859095"/>
              <a:gd name="connsiteX6" fmla="*/ 7530292 w 9367099"/>
              <a:gd name="connsiteY6" fmla="*/ 5754052 h 6859095"/>
              <a:gd name="connsiteX7" fmla="*/ 6917727 w 9367099"/>
              <a:gd name="connsiteY7" fmla="*/ 6859095 h 6859095"/>
              <a:gd name="connsiteX8" fmla="*/ 0 w 9367099"/>
              <a:gd name="connsiteY8" fmla="*/ 6859095 h 6859095"/>
              <a:gd name="connsiteX9" fmla="*/ 0 w 9367099"/>
              <a:gd name="connsiteY9" fmla="*/ 0 h 6859095"/>
              <a:gd name="connsiteX0" fmla="*/ 2550160 w 9367099"/>
              <a:gd name="connsiteY0" fmla="*/ 0 h 6879415"/>
              <a:gd name="connsiteX1" fmla="*/ 6917727 w 9367099"/>
              <a:gd name="connsiteY1" fmla="*/ 20320 h 6879415"/>
              <a:gd name="connsiteX2" fmla="*/ 7530292 w 9367099"/>
              <a:gd name="connsiteY2" fmla="*/ 1125364 h 6879415"/>
              <a:gd name="connsiteX3" fmla="*/ 8753210 w 9367099"/>
              <a:gd name="connsiteY3" fmla="*/ 2345634 h 6879415"/>
              <a:gd name="connsiteX4" fmla="*/ 9367099 w 9367099"/>
              <a:gd name="connsiteY4" fmla="*/ 3449868 h 6879415"/>
              <a:gd name="connsiteX5" fmla="*/ 8753210 w 9367099"/>
              <a:gd name="connsiteY5" fmla="*/ 4554101 h 6879415"/>
              <a:gd name="connsiteX6" fmla="*/ 7530292 w 9367099"/>
              <a:gd name="connsiteY6" fmla="*/ 5774372 h 6879415"/>
              <a:gd name="connsiteX7" fmla="*/ 6917727 w 9367099"/>
              <a:gd name="connsiteY7" fmla="*/ 6879415 h 6879415"/>
              <a:gd name="connsiteX8" fmla="*/ 0 w 9367099"/>
              <a:gd name="connsiteY8" fmla="*/ 6879415 h 6879415"/>
              <a:gd name="connsiteX9" fmla="*/ 2550160 w 9367099"/>
              <a:gd name="connsiteY9" fmla="*/ 0 h 6879415"/>
              <a:gd name="connsiteX0" fmla="*/ 0 w 6816939"/>
              <a:gd name="connsiteY0" fmla="*/ 0 h 6909895"/>
              <a:gd name="connsiteX1" fmla="*/ 4367567 w 6816939"/>
              <a:gd name="connsiteY1" fmla="*/ 20320 h 6909895"/>
              <a:gd name="connsiteX2" fmla="*/ 4980132 w 6816939"/>
              <a:gd name="connsiteY2" fmla="*/ 1125364 h 6909895"/>
              <a:gd name="connsiteX3" fmla="*/ 6203050 w 6816939"/>
              <a:gd name="connsiteY3" fmla="*/ 2345634 h 6909895"/>
              <a:gd name="connsiteX4" fmla="*/ 6816939 w 6816939"/>
              <a:gd name="connsiteY4" fmla="*/ 3449868 h 6909895"/>
              <a:gd name="connsiteX5" fmla="*/ 6203050 w 6816939"/>
              <a:gd name="connsiteY5" fmla="*/ 4554101 h 6909895"/>
              <a:gd name="connsiteX6" fmla="*/ 4980132 w 6816939"/>
              <a:gd name="connsiteY6" fmla="*/ 5774372 h 6909895"/>
              <a:gd name="connsiteX7" fmla="*/ 4367567 w 6816939"/>
              <a:gd name="connsiteY7" fmla="*/ 6879415 h 6909895"/>
              <a:gd name="connsiteX8" fmla="*/ 325120 w 6816939"/>
              <a:gd name="connsiteY8" fmla="*/ 6909895 h 6909895"/>
              <a:gd name="connsiteX9" fmla="*/ 0 w 6816939"/>
              <a:gd name="connsiteY9" fmla="*/ 0 h 6909895"/>
              <a:gd name="connsiteX0" fmla="*/ 1290320 w 6491819"/>
              <a:gd name="connsiteY0" fmla="*/ 0 h 6909895"/>
              <a:gd name="connsiteX1" fmla="*/ 4042447 w 6491819"/>
              <a:gd name="connsiteY1" fmla="*/ 20320 h 6909895"/>
              <a:gd name="connsiteX2" fmla="*/ 4655012 w 6491819"/>
              <a:gd name="connsiteY2" fmla="*/ 1125364 h 6909895"/>
              <a:gd name="connsiteX3" fmla="*/ 5877930 w 6491819"/>
              <a:gd name="connsiteY3" fmla="*/ 2345634 h 6909895"/>
              <a:gd name="connsiteX4" fmla="*/ 6491819 w 6491819"/>
              <a:gd name="connsiteY4" fmla="*/ 3449868 h 6909895"/>
              <a:gd name="connsiteX5" fmla="*/ 5877930 w 6491819"/>
              <a:gd name="connsiteY5" fmla="*/ 4554101 h 6909895"/>
              <a:gd name="connsiteX6" fmla="*/ 4655012 w 6491819"/>
              <a:gd name="connsiteY6" fmla="*/ 5774372 h 6909895"/>
              <a:gd name="connsiteX7" fmla="*/ 4042447 w 6491819"/>
              <a:gd name="connsiteY7" fmla="*/ 6879415 h 6909895"/>
              <a:gd name="connsiteX8" fmla="*/ 0 w 6491819"/>
              <a:gd name="connsiteY8" fmla="*/ 6909895 h 6909895"/>
              <a:gd name="connsiteX9" fmla="*/ 1290320 w 6491819"/>
              <a:gd name="connsiteY9" fmla="*/ 0 h 6909895"/>
              <a:gd name="connsiteX0" fmla="*/ 71120 w 6491819"/>
              <a:gd name="connsiteY0" fmla="*/ 0 h 6909895"/>
              <a:gd name="connsiteX1" fmla="*/ 4042447 w 6491819"/>
              <a:gd name="connsiteY1" fmla="*/ 20320 h 6909895"/>
              <a:gd name="connsiteX2" fmla="*/ 4655012 w 6491819"/>
              <a:gd name="connsiteY2" fmla="*/ 1125364 h 6909895"/>
              <a:gd name="connsiteX3" fmla="*/ 5877930 w 6491819"/>
              <a:gd name="connsiteY3" fmla="*/ 2345634 h 6909895"/>
              <a:gd name="connsiteX4" fmla="*/ 6491819 w 6491819"/>
              <a:gd name="connsiteY4" fmla="*/ 3449868 h 6909895"/>
              <a:gd name="connsiteX5" fmla="*/ 5877930 w 6491819"/>
              <a:gd name="connsiteY5" fmla="*/ 4554101 h 6909895"/>
              <a:gd name="connsiteX6" fmla="*/ 4655012 w 6491819"/>
              <a:gd name="connsiteY6" fmla="*/ 5774372 h 6909895"/>
              <a:gd name="connsiteX7" fmla="*/ 4042447 w 6491819"/>
              <a:gd name="connsiteY7" fmla="*/ 6879415 h 6909895"/>
              <a:gd name="connsiteX8" fmla="*/ 0 w 6491819"/>
              <a:gd name="connsiteY8" fmla="*/ 6909895 h 6909895"/>
              <a:gd name="connsiteX9" fmla="*/ 71120 w 6491819"/>
              <a:gd name="connsiteY9" fmla="*/ 0 h 6909895"/>
              <a:gd name="connsiteX0" fmla="*/ 0 w 6420699"/>
              <a:gd name="connsiteY0" fmla="*/ 0 h 6940375"/>
              <a:gd name="connsiteX1" fmla="*/ 3971327 w 6420699"/>
              <a:gd name="connsiteY1" fmla="*/ 20320 h 6940375"/>
              <a:gd name="connsiteX2" fmla="*/ 4583892 w 6420699"/>
              <a:gd name="connsiteY2" fmla="*/ 1125364 h 6940375"/>
              <a:gd name="connsiteX3" fmla="*/ 5806810 w 6420699"/>
              <a:gd name="connsiteY3" fmla="*/ 2345634 h 6940375"/>
              <a:gd name="connsiteX4" fmla="*/ 6420699 w 6420699"/>
              <a:gd name="connsiteY4" fmla="*/ 3449868 h 6940375"/>
              <a:gd name="connsiteX5" fmla="*/ 5806810 w 6420699"/>
              <a:gd name="connsiteY5" fmla="*/ 4554101 h 6940375"/>
              <a:gd name="connsiteX6" fmla="*/ 4583892 w 6420699"/>
              <a:gd name="connsiteY6" fmla="*/ 5774372 h 6940375"/>
              <a:gd name="connsiteX7" fmla="*/ 3971327 w 6420699"/>
              <a:gd name="connsiteY7" fmla="*/ 6879415 h 6940375"/>
              <a:gd name="connsiteX8" fmla="*/ 243840 w 6420699"/>
              <a:gd name="connsiteY8" fmla="*/ 6940375 h 6940375"/>
              <a:gd name="connsiteX9" fmla="*/ 0 w 6420699"/>
              <a:gd name="connsiteY9" fmla="*/ 0 h 6940375"/>
              <a:gd name="connsiteX0" fmla="*/ 0 w 6420699"/>
              <a:gd name="connsiteY0" fmla="*/ 0 h 6879415"/>
              <a:gd name="connsiteX1" fmla="*/ 3971327 w 6420699"/>
              <a:gd name="connsiteY1" fmla="*/ 20320 h 6879415"/>
              <a:gd name="connsiteX2" fmla="*/ 4583892 w 6420699"/>
              <a:gd name="connsiteY2" fmla="*/ 1125364 h 6879415"/>
              <a:gd name="connsiteX3" fmla="*/ 5806810 w 6420699"/>
              <a:gd name="connsiteY3" fmla="*/ 2345634 h 6879415"/>
              <a:gd name="connsiteX4" fmla="*/ 6420699 w 6420699"/>
              <a:gd name="connsiteY4" fmla="*/ 3449868 h 6879415"/>
              <a:gd name="connsiteX5" fmla="*/ 5806810 w 6420699"/>
              <a:gd name="connsiteY5" fmla="*/ 4554101 h 6879415"/>
              <a:gd name="connsiteX6" fmla="*/ 4583892 w 6420699"/>
              <a:gd name="connsiteY6" fmla="*/ 5774372 h 6879415"/>
              <a:gd name="connsiteX7" fmla="*/ 3971327 w 6420699"/>
              <a:gd name="connsiteY7" fmla="*/ 6879415 h 6879415"/>
              <a:gd name="connsiteX8" fmla="*/ 10160 w 6420699"/>
              <a:gd name="connsiteY8" fmla="*/ 6869255 h 6879415"/>
              <a:gd name="connsiteX9" fmla="*/ 0 w 6420699"/>
              <a:gd name="connsiteY9" fmla="*/ 0 h 6879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420699" h="6879415">
                <a:moveTo>
                  <a:pt x="0" y="0"/>
                </a:moveTo>
                <a:lnTo>
                  <a:pt x="3971327" y="20320"/>
                </a:lnTo>
                <a:cubicBezTo>
                  <a:pt x="3971327" y="363275"/>
                  <a:pt x="4167646" y="709213"/>
                  <a:pt x="4583892" y="1125364"/>
                </a:cubicBezTo>
                <a:lnTo>
                  <a:pt x="5806810" y="2345634"/>
                </a:lnTo>
                <a:cubicBezTo>
                  <a:pt x="6223055" y="2761785"/>
                  <a:pt x="6420699" y="3106913"/>
                  <a:pt x="6420699" y="3449868"/>
                </a:cubicBezTo>
                <a:cubicBezTo>
                  <a:pt x="6420699" y="3792822"/>
                  <a:pt x="6223055" y="4137951"/>
                  <a:pt x="5806810" y="4554101"/>
                </a:cubicBezTo>
                <a:lnTo>
                  <a:pt x="4583892" y="5774372"/>
                </a:lnTo>
                <a:cubicBezTo>
                  <a:pt x="4167646" y="6190522"/>
                  <a:pt x="3971327" y="6536461"/>
                  <a:pt x="3971327" y="6879415"/>
                </a:cubicBezTo>
                <a:lnTo>
                  <a:pt x="10160" y="6869255"/>
                </a:lnTo>
                <a:cubicBezTo>
                  <a:pt x="6773" y="4579503"/>
                  <a:pt x="3387" y="2289752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3680" cap="flat">
            <a:noFill/>
            <a:prstDash val="solid"/>
            <a:miter/>
          </a:ln>
        </p:spPr>
        <p:txBody>
          <a:bodyPr rtlCol="0" anchor="ctr"/>
          <a:lstStyle/>
          <a:p>
            <a:endParaRPr lang="nl-NL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61EB0488-D26B-284A-842D-D5EA3FC7E38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28923" y="3812211"/>
            <a:ext cx="4672263" cy="544638"/>
          </a:xfrm>
        </p:spPr>
        <p:txBody>
          <a:bodyPr>
            <a:normAutofit/>
          </a:bodyPr>
          <a:lstStyle>
            <a:lvl1pPr marL="0" indent="0" algn="l">
              <a:lnSpc>
                <a:spcPct val="90000"/>
              </a:lnSpc>
              <a:buNone/>
              <a:defRPr sz="2000" baseline="0">
                <a:solidFill>
                  <a:srgbClr val="4A54A4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add</a:t>
            </a:r>
            <a:r>
              <a:rPr lang="nl-NL" dirty="0"/>
              <a:t> </a:t>
            </a:r>
            <a:r>
              <a:rPr lang="nl-NL" dirty="0" err="1"/>
              <a:t>subtitle</a:t>
            </a:r>
            <a:endParaRPr lang="nl-NL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5C2E04D-E4C1-C742-8CD4-CE3D06A674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10389" y="1825873"/>
            <a:ext cx="4672263" cy="1974265"/>
          </a:xfrm>
        </p:spPr>
        <p:txBody>
          <a:bodyPr anchor="b" anchorCtr="0">
            <a:normAutofit/>
          </a:bodyPr>
          <a:lstStyle>
            <a:lvl1pPr algn="l">
              <a:defRPr sz="4200" b="1" baseline="0">
                <a:solidFill>
                  <a:srgbClr val="4A54A4"/>
                </a:solidFill>
              </a:defRPr>
            </a:lvl1pPr>
          </a:lstStyle>
          <a:p>
            <a:r>
              <a:rPr lang="nl-NL" dirty="0" err="1"/>
              <a:t>Title</a:t>
            </a:r>
            <a:r>
              <a:rPr lang="nl-NL" dirty="0"/>
              <a:t> page</a:t>
            </a:r>
          </a:p>
        </p:txBody>
      </p:sp>
      <p:pic>
        <p:nvPicPr>
          <p:cNvPr id="14" name="Graphic 13" descr="Tauw logo">
            <a:extLst>
              <a:ext uri="{FF2B5EF4-FFF2-40B4-BE49-F238E27FC236}">
                <a16:creationId xmlns:a16="http://schemas.microsoft.com/office/drawing/2014/main" id="{79026381-4735-764B-9B03-96668229370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32925" y="1134568"/>
            <a:ext cx="2972415" cy="906224"/>
          </a:xfrm>
          <a:prstGeom prst="rect">
            <a:avLst/>
          </a:prstGeom>
        </p:spPr>
      </p:pic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5B2141B3-A921-494B-AA99-D533D126D1D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35102" y="4368923"/>
            <a:ext cx="4672262" cy="1040156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1400"/>
            </a:lvl1pPr>
            <a:lvl3pPr marL="914400" indent="0" algn="l">
              <a:buNone/>
              <a:defRPr/>
            </a:lvl3pPr>
          </a:lstStyle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add</a:t>
            </a:r>
            <a:r>
              <a:rPr lang="nl-NL" dirty="0"/>
              <a:t> </a:t>
            </a:r>
            <a:r>
              <a:rPr lang="nl-NL" dirty="0" err="1"/>
              <a:t>subtitle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1124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Afbeelding 10">
            <a:extLst>
              <a:ext uri="{FF2B5EF4-FFF2-40B4-BE49-F238E27FC236}">
                <a16:creationId xmlns:a16="http://schemas.microsoft.com/office/drawing/2014/main" id="{E2B25E7F-0E30-714C-A41C-149FA979067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E5C2E04D-E4C1-C742-8CD4-CE3D06A674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045131" y="2854073"/>
            <a:ext cx="4483942" cy="947977"/>
          </a:xfrm>
        </p:spPr>
        <p:txBody>
          <a:bodyPr anchor="b">
            <a:normAutofit/>
          </a:bodyPr>
          <a:lstStyle>
            <a:lvl1pPr algn="l">
              <a:defRPr sz="3800" b="1" i="0" baseline="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Contact</a:t>
            </a:r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91DBE52A-66F7-C74C-A11E-971FB57F605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482058" y="4375229"/>
            <a:ext cx="4139685" cy="253516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FontTx/>
              <a:buNone/>
              <a:defRPr sz="1200" baseline="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 sz="1200" baseline="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1200" baseline="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1200" baseline="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120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nl-NL" dirty="0"/>
              <a:t>+31</a:t>
            </a:r>
          </a:p>
        </p:txBody>
      </p:sp>
      <p:sp>
        <p:nvSpPr>
          <p:cNvPr id="12" name="Tijdelijke aanduiding voor tekst 5">
            <a:extLst>
              <a:ext uri="{FF2B5EF4-FFF2-40B4-BE49-F238E27FC236}">
                <a16:creationId xmlns:a16="http://schemas.microsoft.com/office/drawing/2014/main" id="{5470D075-0AD2-C447-BBC4-E28E135E019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482058" y="3973634"/>
            <a:ext cx="4139685" cy="253516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FontTx/>
              <a:buNone/>
              <a:defRPr sz="1200" baseline="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 sz="1200" baseline="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1200" baseline="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1200" baseline="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120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nl-NL" dirty="0"/>
              <a:t>Name</a:t>
            </a:r>
          </a:p>
        </p:txBody>
      </p:sp>
      <p:sp>
        <p:nvSpPr>
          <p:cNvPr id="14" name="Tijdelijke aanduiding voor tekst 5">
            <a:extLst>
              <a:ext uri="{FF2B5EF4-FFF2-40B4-BE49-F238E27FC236}">
                <a16:creationId xmlns:a16="http://schemas.microsoft.com/office/drawing/2014/main" id="{DD2BEF4F-64E8-664E-903F-B271BAD4985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482058" y="4776824"/>
            <a:ext cx="4139685" cy="253516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FontTx/>
              <a:buNone/>
              <a:defRPr sz="1200" baseline="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 sz="1200" baseline="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1200" baseline="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1200" baseline="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120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nl-NL" dirty="0"/>
              <a:t>@</a:t>
            </a:r>
            <a:r>
              <a:rPr lang="nl-NL" dirty="0" err="1"/>
              <a:t>tauw.com</a:t>
            </a:r>
            <a:endParaRPr lang="nl-NL" dirty="0"/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BCAA8B9C-D755-1E46-965C-34DAAAA1728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32925" y="1134568"/>
            <a:ext cx="2972415" cy="906224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A361E71C-1E3D-F14C-8AFB-EB3F9972993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548975" y="3045367"/>
            <a:ext cx="4968315" cy="751870"/>
          </a:xfrm>
          <a:prstGeom prst="rect">
            <a:avLst/>
          </a:prstGeom>
        </p:spPr>
      </p:pic>
      <p:sp>
        <p:nvSpPr>
          <p:cNvPr id="15" name="Tijdelijke aanduiding voor tekst 5">
            <a:extLst>
              <a:ext uri="{FF2B5EF4-FFF2-40B4-BE49-F238E27FC236}">
                <a16:creationId xmlns:a16="http://schemas.microsoft.com/office/drawing/2014/main" id="{8D266225-8ADE-5741-8B30-6BE06EEF05C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482058" y="5167656"/>
            <a:ext cx="4139685" cy="253516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FontTx/>
              <a:buNone/>
              <a:defRPr sz="1200" baseline="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 sz="1200" baseline="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1200" baseline="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1200" baseline="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120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nl-NL" dirty="0"/>
              <a:t>www.tauw.com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DD6C9CC-66CD-4E07-8BFF-FF5EBBF2B9F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138800" y="3959974"/>
            <a:ext cx="291600" cy="291600"/>
          </a:xfrm>
        </p:spPr>
        <p:txBody>
          <a:bodyPr lIns="0" rIns="0">
            <a:normAutofit/>
          </a:bodyPr>
          <a:lstStyle>
            <a:lvl1pPr algn="ctr">
              <a:defRPr sz="600"/>
            </a:lvl1pPr>
          </a:lstStyle>
          <a:p>
            <a:r>
              <a:rPr lang="nl-NL" dirty="0"/>
              <a:t>icon</a:t>
            </a:r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4EAEC950-60D1-450E-B4F5-E05C404B20C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138800" y="4356187"/>
            <a:ext cx="291600" cy="291600"/>
          </a:xfrm>
        </p:spPr>
        <p:txBody>
          <a:bodyPr lIns="0" rIns="0">
            <a:normAutofit/>
          </a:bodyPr>
          <a:lstStyle>
            <a:lvl1pPr algn="ctr">
              <a:defRPr sz="600"/>
            </a:lvl1pPr>
          </a:lstStyle>
          <a:p>
            <a:r>
              <a:rPr lang="nl-NL" dirty="0"/>
              <a:t>icon</a:t>
            </a:r>
          </a:p>
        </p:txBody>
      </p:sp>
      <p:sp>
        <p:nvSpPr>
          <p:cNvPr id="17" name="Picture Placeholder 3">
            <a:extLst>
              <a:ext uri="{FF2B5EF4-FFF2-40B4-BE49-F238E27FC236}">
                <a16:creationId xmlns:a16="http://schemas.microsoft.com/office/drawing/2014/main" id="{C9F9F18A-CE7A-4847-94E2-F739B181436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138800" y="4752734"/>
            <a:ext cx="291600" cy="291600"/>
          </a:xfrm>
        </p:spPr>
        <p:txBody>
          <a:bodyPr lIns="0" rIns="0">
            <a:normAutofit/>
          </a:bodyPr>
          <a:lstStyle>
            <a:lvl1pPr algn="ctr">
              <a:defRPr sz="600"/>
            </a:lvl1pPr>
          </a:lstStyle>
          <a:p>
            <a:r>
              <a:rPr lang="nl-NL" dirty="0"/>
              <a:t>icon</a:t>
            </a:r>
          </a:p>
        </p:txBody>
      </p:sp>
      <p:sp>
        <p:nvSpPr>
          <p:cNvPr id="18" name="Picture Placeholder 3">
            <a:extLst>
              <a:ext uri="{FF2B5EF4-FFF2-40B4-BE49-F238E27FC236}">
                <a16:creationId xmlns:a16="http://schemas.microsoft.com/office/drawing/2014/main" id="{553CF7B0-0F19-47FD-92E7-E2DEC2E3DDD6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7138800" y="5148614"/>
            <a:ext cx="291600" cy="291600"/>
          </a:xfrm>
        </p:spPr>
        <p:txBody>
          <a:bodyPr lIns="0" rIns="0">
            <a:normAutofit/>
          </a:bodyPr>
          <a:lstStyle>
            <a:lvl1pPr algn="ctr">
              <a:defRPr sz="600"/>
            </a:lvl1pPr>
          </a:lstStyle>
          <a:p>
            <a:r>
              <a:rPr lang="nl-NL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24427314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07672A5-54E3-9A18-F119-0F053AEEF9E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988800" y="147600"/>
            <a:ext cx="8071104" cy="6571488"/>
          </a:xfrm>
          <a:prstGeom prst="rect">
            <a:avLst/>
          </a:prstGeom>
        </p:spPr>
      </p:pic>
      <p:sp>
        <p:nvSpPr>
          <p:cNvPr id="6" name="Graphic 9">
            <a:extLst>
              <a:ext uri="{FF2B5EF4-FFF2-40B4-BE49-F238E27FC236}">
                <a16:creationId xmlns:a16="http://schemas.microsoft.com/office/drawing/2014/main" id="{4C57B7FC-7E72-D540-ABEE-F07FF87B2414}"/>
              </a:ext>
            </a:extLst>
          </p:cNvPr>
          <p:cNvSpPr/>
          <p:nvPr/>
        </p:nvSpPr>
        <p:spPr>
          <a:xfrm>
            <a:off x="0" y="-21415"/>
            <a:ext cx="6420699" cy="6879415"/>
          </a:xfrm>
          <a:custGeom>
            <a:avLst/>
            <a:gdLst>
              <a:gd name="connsiteX0" fmla="*/ 0 w 9367099"/>
              <a:gd name="connsiteY0" fmla="*/ 0 h 6859095"/>
              <a:gd name="connsiteX1" fmla="*/ 6917727 w 9367099"/>
              <a:gd name="connsiteY1" fmla="*/ 0 h 6859095"/>
              <a:gd name="connsiteX2" fmla="*/ 7530292 w 9367099"/>
              <a:gd name="connsiteY2" fmla="*/ 1105044 h 6859095"/>
              <a:gd name="connsiteX3" fmla="*/ 8753210 w 9367099"/>
              <a:gd name="connsiteY3" fmla="*/ 2325314 h 6859095"/>
              <a:gd name="connsiteX4" fmla="*/ 9367099 w 9367099"/>
              <a:gd name="connsiteY4" fmla="*/ 3429548 h 6859095"/>
              <a:gd name="connsiteX5" fmla="*/ 8753210 w 9367099"/>
              <a:gd name="connsiteY5" fmla="*/ 4533781 h 6859095"/>
              <a:gd name="connsiteX6" fmla="*/ 7530292 w 9367099"/>
              <a:gd name="connsiteY6" fmla="*/ 5754052 h 6859095"/>
              <a:gd name="connsiteX7" fmla="*/ 6917727 w 9367099"/>
              <a:gd name="connsiteY7" fmla="*/ 6859095 h 6859095"/>
              <a:gd name="connsiteX8" fmla="*/ 0 w 9367099"/>
              <a:gd name="connsiteY8" fmla="*/ 6859095 h 6859095"/>
              <a:gd name="connsiteX9" fmla="*/ 0 w 9367099"/>
              <a:gd name="connsiteY9" fmla="*/ 0 h 6859095"/>
              <a:gd name="connsiteX0" fmla="*/ 2550160 w 9367099"/>
              <a:gd name="connsiteY0" fmla="*/ 0 h 6879415"/>
              <a:gd name="connsiteX1" fmla="*/ 6917727 w 9367099"/>
              <a:gd name="connsiteY1" fmla="*/ 20320 h 6879415"/>
              <a:gd name="connsiteX2" fmla="*/ 7530292 w 9367099"/>
              <a:gd name="connsiteY2" fmla="*/ 1125364 h 6879415"/>
              <a:gd name="connsiteX3" fmla="*/ 8753210 w 9367099"/>
              <a:gd name="connsiteY3" fmla="*/ 2345634 h 6879415"/>
              <a:gd name="connsiteX4" fmla="*/ 9367099 w 9367099"/>
              <a:gd name="connsiteY4" fmla="*/ 3449868 h 6879415"/>
              <a:gd name="connsiteX5" fmla="*/ 8753210 w 9367099"/>
              <a:gd name="connsiteY5" fmla="*/ 4554101 h 6879415"/>
              <a:gd name="connsiteX6" fmla="*/ 7530292 w 9367099"/>
              <a:gd name="connsiteY6" fmla="*/ 5774372 h 6879415"/>
              <a:gd name="connsiteX7" fmla="*/ 6917727 w 9367099"/>
              <a:gd name="connsiteY7" fmla="*/ 6879415 h 6879415"/>
              <a:gd name="connsiteX8" fmla="*/ 0 w 9367099"/>
              <a:gd name="connsiteY8" fmla="*/ 6879415 h 6879415"/>
              <a:gd name="connsiteX9" fmla="*/ 2550160 w 9367099"/>
              <a:gd name="connsiteY9" fmla="*/ 0 h 6879415"/>
              <a:gd name="connsiteX0" fmla="*/ 0 w 6816939"/>
              <a:gd name="connsiteY0" fmla="*/ 0 h 6909895"/>
              <a:gd name="connsiteX1" fmla="*/ 4367567 w 6816939"/>
              <a:gd name="connsiteY1" fmla="*/ 20320 h 6909895"/>
              <a:gd name="connsiteX2" fmla="*/ 4980132 w 6816939"/>
              <a:gd name="connsiteY2" fmla="*/ 1125364 h 6909895"/>
              <a:gd name="connsiteX3" fmla="*/ 6203050 w 6816939"/>
              <a:gd name="connsiteY3" fmla="*/ 2345634 h 6909895"/>
              <a:gd name="connsiteX4" fmla="*/ 6816939 w 6816939"/>
              <a:gd name="connsiteY4" fmla="*/ 3449868 h 6909895"/>
              <a:gd name="connsiteX5" fmla="*/ 6203050 w 6816939"/>
              <a:gd name="connsiteY5" fmla="*/ 4554101 h 6909895"/>
              <a:gd name="connsiteX6" fmla="*/ 4980132 w 6816939"/>
              <a:gd name="connsiteY6" fmla="*/ 5774372 h 6909895"/>
              <a:gd name="connsiteX7" fmla="*/ 4367567 w 6816939"/>
              <a:gd name="connsiteY7" fmla="*/ 6879415 h 6909895"/>
              <a:gd name="connsiteX8" fmla="*/ 325120 w 6816939"/>
              <a:gd name="connsiteY8" fmla="*/ 6909895 h 6909895"/>
              <a:gd name="connsiteX9" fmla="*/ 0 w 6816939"/>
              <a:gd name="connsiteY9" fmla="*/ 0 h 6909895"/>
              <a:gd name="connsiteX0" fmla="*/ 1290320 w 6491819"/>
              <a:gd name="connsiteY0" fmla="*/ 0 h 6909895"/>
              <a:gd name="connsiteX1" fmla="*/ 4042447 w 6491819"/>
              <a:gd name="connsiteY1" fmla="*/ 20320 h 6909895"/>
              <a:gd name="connsiteX2" fmla="*/ 4655012 w 6491819"/>
              <a:gd name="connsiteY2" fmla="*/ 1125364 h 6909895"/>
              <a:gd name="connsiteX3" fmla="*/ 5877930 w 6491819"/>
              <a:gd name="connsiteY3" fmla="*/ 2345634 h 6909895"/>
              <a:gd name="connsiteX4" fmla="*/ 6491819 w 6491819"/>
              <a:gd name="connsiteY4" fmla="*/ 3449868 h 6909895"/>
              <a:gd name="connsiteX5" fmla="*/ 5877930 w 6491819"/>
              <a:gd name="connsiteY5" fmla="*/ 4554101 h 6909895"/>
              <a:gd name="connsiteX6" fmla="*/ 4655012 w 6491819"/>
              <a:gd name="connsiteY6" fmla="*/ 5774372 h 6909895"/>
              <a:gd name="connsiteX7" fmla="*/ 4042447 w 6491819"/>
              <a:gd name="connsiteY7" fmla="*/ 6879415 h 6909895"/>
              <a:gd name="connsiteX8" fmla="*/ 0 w 6491819"/>
              <a:gd name="connsiteY8" fmla="*/ 6909895 h 6909895"/>
              <a:gd name="connsiteX9" fmla="*/ 1290320 w 6491819"/>
              <a:gd name="connsiteY9" fmla="*/ 0 h 6909895"/>
              <a:gd name="connsiteX0" fmla="*/ 71120 w 6491819"/>
              <a:gd name="connsiteY0" fmla="*/ 0 h 6909895"/>
              <a:gd name="connsiteX1" fmla="*/ 4042447 w 6491819"/>
              <a:gd name="connsiteY1" fmla="*/ 20320 h 6909895"/>
              <a:gd name="connsiteX2" fmla="*/ 4655012 w 6491819"/>
              <a:gd name="connsiteY2" fmla="*/ 1125364 h 6909895"/>
              <a:gd name="connsiteX3" fmla="*/ 5877930 w 6491819"/>
              <a:gd name="connsiteY3" fmla="*/ 2345634 h 6909895"/>
              <a:gd name="connsiteX4" fmla="*/ 6491819 w 6491819"/>
              <a:gd name="connsiteY4" fmla="*/ 3449868 h 6909895"/>
              <a:gd name="connsiteX5" fmla="*/ 5877930 w 6491819"/>
              <a:gd name="connsiteY5" fmla="*/ 4554101 h 6909895"/>
              <a:gd name="connsiteX6" fmla="*/ 4655012 w 6491819"/>
              <a:gd name="connsiteY6" fmla="*/ 5774372 h 6909895"/>
              <a:gd name="connsiteX7" fmla="*/ 4042447 w 6491819"/>
              <a:gd name="connsiteY7" fmla="*/ 6879415 h 6909895"/>
              <a:gd name="connsiteX8" fmla="*/ 0 w 6491819"/>
              <a:gd name="connsiteY8" fmla="*/ 6909895 h 6909895"/>
              <a:gd name="connsiteX9" fmla="*/ 71120 w 6491819"/>
              <a:gd name="connsiteY9" fmla="*/ 0 h 6909895"/>
              <a:gd name="connsiteX0" fmla="*/ 0 w 6420699"/>
              <a:gd name="connsiteY0" fmla="*/ 0 h 6940375"/>
              <a:gd name="connsiteX1" fmla="*/ 3971327 w 6420699"/>
              <a:gd name="connsiteY1" fmla="*/ 20320 h 6940375"/>
              <a:gd name="connsiteX2" fmla="*/ 4583892 w 6420699"/>
              <a:gd name="connsiteY2" fmla="*/ 1125364 h 6940375"/>
              <a:gd name="connsiteX3" fmla="*/ 5806810 w 6420699"/>
              <a:gd name="connsiteY3" fmla="*/ 2345634 h 6940375"/>
              <a:gd name="connsiteX4" fmla="*/ 6420699 w 6420699"/>
              <a:gd name="connsiteY4" fmla="*/ 3449868 h 6940375"/>
              <a:gd name="connsiteX5" fmla="*/ 5806810 w 6420699"/>
              <a:gd name="connsiteY5" fmla="*/ 4554101 h 6940375"/>
              <a:gd name="connsiteX6" fmla="*/ 4583892 w 6420699"/>
              <a:gd name="connsiteY6" fmla="*/ 5774372 h 6940375"/>
              <a:gd name="connsiteX7" fmla="*/ 3971327 w 6420699"/>
              <a:gd name="connsiteY7" fmla="*/ 6879415 h 6940375"/>
              <a:gd name="connsiteX8" fmla="*/ 243840 w 6420699"/>
              <a:gd name="connsiteY8" fmla="*/ 6940375 h 6940375"/>
              <a:gd name="connsiteX9" fmla="*/ 0 w 6420699"/>
              <a:gd name="connsiteY9" fmla="*/ 0 h 6940375"/>
              <a:gd name="connsiteX0" fmla="*/ 0 w 6420699"/>
              <a:gd name="connsiteY0" fmla="*/ 0 h 6879415"/>
              <a:gd name="connsiteX1" fmla="*/ 3971327 w 6420699"/>
              <a:gd name="connsiteY1" fmla="*/ 20320 h 6879415"/>
              <a:gd name="connsiteX2" fmla="*/ 4583892 w 6420699"/>
              <a:gd name="connsiteY2" fmla="*/ 1125364 h 6879415"/>
              <a:gd name="connsiteX3" fmla="*/ 5806810 w 6420699"/>
              <a:gd name="connsiteY3" fmla="*/ 2345634 h 6879415"/>
              <a:gd name="connsiteX4" fmla="*/ 6420699 w 6420699"/>
              <a:gd name="connsiteY4" fmla="*/ 3449868 h 6879415"/>
              <a:gd name="connsiteX5" fmla="*/ 5806810 w 6420699"/>
              <a:gd name="connsiteY5" fmla="*/ 4554101 h 6879415"/>
              <a:gd name="connsiteX6" fmla="*/ 4583892 w 6420699"/>
              <a:gd name="connsiteY6" fmla="*/ 5774372 h 6879415"/>
              <a:gd name="connsiteX7" fmla="*/ 3971327 w 6420699"/>
              <a:gd name="connsiteY7" fmla="*/ 6879415 h 6879415"/>
              <a:gd name="connsiteX8" fmla="*/ 10160 w 6420699"/>
              <a:gd name="connsiteY8" fmla="*/ 6869255 h 6879415"/>
              <a:gd name="connsiteX9" fmla="*/ 0 w 6420699"/>
              <a:gd name="connsiteY9" fmla="*/ 0 h 6879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420699" h="6879415">
                <a:moveTo>
                  <a:pt x="0" y="0"/>
                </a:moveTo>
                <a:lnTo>
                  <a:pt x="3971327" y="20320"/>
                </a:lnTo>
                <a:cubicBezTo>
                  <a:pt x="3971327" y="363275"/>
                  <a:pt x="4167646" y="709213"/>
                  <a:pt x="4583892" y="1125364"/>
                </a:cubicBezTo>
                <a:lnTo>
                  <a:pt x="5806810" y="2345634"/>
                </a:lnTo>
                <a:cubicBezTo>
                  <a:pt x="6223055" y="2761785"/>
                  <a:pt x="6420699" y="3106913"/>
                  <a:pt x="6420699" y="3449868"/>
                </a:cubicBezTo>
                <a:cubicBezTo>
                  <a:pt x="6420699" y="3792822"/>
                  <a:pt x="6223055" y="4137951"/>
                  <a:pt x="5806810" y="4554101"/>
                </a:cubicBezTo>
                <a:lnTo>
                  <a:pt x="4583892" y="5774372"/>
                </a:lnTo>
                <a:cubicBezTo>
                  <a:pt x="4167646" y="6190522"/>
                  <a:pt x="3971327" y="6536461"/>
                  <a:pt x="3971327" y="6879415"/>
                </a:cubicBezTo>
                <a:lnTo>
                  <a:pt x="10160" y="6869255"/>
                </a:lnTo>
                <a:cubicBezTo>
                  <a:pt x="6773" y="4579503"/>
                  <a:pt x="3387" y="2289752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3680" cap="flat">
            <a:noFill/>
            <a:prstDash val="solid"/>
            <a:miter/>
          </a:ln>
        </p:spPr>
        <p:txBody>
          <a:bodyPr rtlCol="0" anchor="ctr"/>
          <a:lstStyle/>
          <a:p>
            <a:endParaRPr lang="nl-NL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5B2141B3-A921-494B-AA99-D533D126D1D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35102" y="4368923"/>
            <a:ext cx="4672262" cy="1040156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1400"/>
            </a:lvl1pPr>
            <a:lvl3pPr marL="914400" indent="0" algn="l">
              <a:buNone/>
              <a:defRPr/>
            </a:lvl3pPr>
          </a:lstStyle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add</a:t>
            </a:r>
            <a:r>
              <a:rPr lang="nl-NL" dirty="0"/>
              <a:t> </a:t>
            </a:r>
            <a:r>
              <a:rPr lang="nl-NL" dirty="0" err="1"/>
              <a:t>subtitle</a:t>
            </a:r>
            <a:endParaRPr lang="nl-NL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61EB0488-D26B-284A-842D-D5EA3FC7E38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28923" y="3812211"/>
            <a:ext cx="4672263" cy="544638"/>
          </a:xfrm>
        </p:spPr>
        <p:txBody>
          <a:bodyPr>
            <a:normAutofit/>
          </a:bodyPr>
          <a:lstStyle>
            <a:lvl1pPr marL="0" indent="0" algn="l">
              <a:lnSpc>
                <a:spcPct val="90000"/>
              </a:lnSpc>
              <a:buNone/>
              <a:defRPr sz="2000" baseline="0">
                <a:solidFill>
                  <a:srgbClr val="4A54A4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add</a:t>
            </a:r>
            <a:r>
              <a:rPr lang="nl-NL" dirty="0"/>
              <a:t> </a:t>
            </a:r>
            <a:r>
              <a:rPr lang="nl-NL" dirty="0" err="1"/>
              <a:t>subtitle</a:t>
            </a:r>
            <a:endParaRPr lang="nl-NL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5C2E04D-E4C1-C742-8CD4-CE3D06A674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10389" y="1825873"/>
            <a:ext cx="4672263" cy="1974265"/>
          </a:xfrm>
        </p:spPr>
        <p:txBody>
          <a:bodyPr anchor="b" anchorCtr="0">
            <a:normAutofit/>
          </a:bodyPr>
          <a:lstStyle>
            <a:lvl1pPr algn="l">
              <a:defRPr sz="4200" b="1" baseline="0">
                <a:solidFill>
                  <a:srgbClr val="4A54A4"/>
                </a:solidFill>
              </a:defRPr>
            </a:lvl1pPr>
          </a:lstStyle>
          <a:p>
            <a:r>
              <a:rPr lang="nl-NL" dirty="0" err="1"/>
              <a:t>Title</a:t>
            </a:r>
            <a:r>
              <a:rPr lang="nl-NL" dirty="0"/>
              <a:t> page</a:t>
            </a:r>
          </a:p>
        </p:txBody>
      </p:sp>
      <p:pic>
        <p:nvPicPr>
          <p:cNvPr id="14" name="Graphic 13" descr="Tauw logo">
            <a:extLst>
              <a:ext uri="{FF2B5EF4-FFF2-40B4-BE49-F238E27FC236}">
                <a16:creationId xmlns:a16="http://schemas.microsoft.com/office/drawing/2014/main" id="{79026381-4735-764B-9B03-96668229370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32925" y="1134568"/>
            <a:ext cx="2972415" cy="906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5400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1668698-40A7-5F97-AFB4-D373D689870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988800" y="146050"/>
            <a:ext cx="8077200" cy="6565900"/>
          </a:xfrm>
          <a:prstGeom prst="rect">
            <a:avLst/>
          </a:prstGeom>
        </p:spPr>
      </p:pic>
      <p:sp>
        <p:nvSpPr>
          <p:cNvPr id="8" name="Graphic 9">
            <a:extLst>
              <a:ext uri="{FF2B5EF4-FFF2-40B4-BE49-F238E27FC236}">
                <a16:creationId xmlns:a16="http://schemas.microsoft.com/office/drawing/2014/main" id="{41417F94-1A88-4DE7-A6BE-59A619379D3B}"/>
              </a:ext>
            </a:extLst>
          </p:cNvPr>
          <p:cNvSpPr/>
          <p:nvPr userDrawn="1"/>
        </p:nvSpPr>
        <p:spPr>
          <a:xfrm>
            <a:off x="0" y="-21415"/>
            <a:ext cx="6420699" cy="6879415"/>
          </a:xfrm>
          <a:custGeom>
            <a:avLst/>
            <a:gdLst>
              <a:gd name="connsiteX0" fmla="*/ 0 w 9367099"/>
              <a:gd name="connsiteY0" fmla="*/ 0 h 6859095"/>
              <a:gd name="connsiteX1" fmla="*/ 6917727 w 9367099"/>
              <a:gd name="connsiteY1" fmla="*/ 0 h 6859095"/>
              <a:gd name="connsiteX2" fmla="*/ 7530292 w 9367099"/>
              <a:gd name="connsiteY2" fmla="*/ 1105044 h 6859095"/>
              <a:gd name="connsiteX3" fmla="*/ 8753210 w 9367099"/>
              <a:gd name="connsiteY3" fmla="*/ 2325314 h 6859095"/>
              <a:gd name="connsiteX4" fmla="*/ 9367099 w 9367099"/>
              <a:gd name="connsiteY4" fmla="*/ 3429548 h 6859095"/>
              <a:gd name="connsiteX5" fmla="*/ 8753210 w 9367099"/>
              <a:gd name="connsiteY5" fmla="*/ 4533781 h 6859095"/>
              <a:gd name="connsiteX6" fmla="*/ 7530292 w 9367099"/>
              <a:gd name="connsiteY6" fmla="*/ 5754052 h 6859095"/>
              <a:gd name="connsiteX7" fmla="*/ 6917727 w 9367099"/>
              <a:gd name="connsiteY7" fmla="*/ 6859095 h 6859095"/>
              <a:gd name="connsiteX8" fmla="*/ 0 w 9367099"/>
              <a:gd name="connsiteY8" fmla="*/ 6859095 h 6859095"/>
              <a:gd name="connsiteX9" fmla="*/ 0 w 9367099"/>
              <a:gd name="connsiteY9" fmla="*/ 0 h 6859095"/>
              <a:gd name="connsiteX0" fmla="*/ 2550160 w 9367099"/>
              <a:gd name="connsiteY0" fmla="*/ 0 h 6879415"/>
              <a:gd name="connsiteX1" fmla="*/ 6917727 w 9367099"/>
              <a:gd name="connsiteY1" fmla="*/ 20320 h 6879415"/>
              <a:gd name="connsiteX2" fmla="*/ 7530292 w 9367099"/>
              <a:gd name="connsiteY2" fmla="*/ 1125364 h 6879415"/>
              <a:gd name="connsiteX3" fmla="*/ 8753210 w 9367099"/>
              <a:gd name="connsiteY3" fmla="*/ 2345634 h 6879415"/>
              <a:gd name="connsiteX4" fmla="*/ 9367099 w 9367099"/>
              <a:gd name="connsiteY4" fmla="*/ 3449868 h 6879415"/>
              <a:gd name="connsiteX5" fmla="*/ 8753210 w 9367099"/>
              <a:gd name="connsiteY5" fmla="*/ 4554101 h 6879415"/>
              <a:gd name="connsiteX6" fmla="*/ 7530292 w 9367099"/>
              <a:gd name="connsiteY6" fmla="*/ 5774372 h 6879415"/>
              <a:gd name="connsiteX7" fmla="*/ 6917727 w 9367099"/>
              <a:gd name="connsiteY7" fmla="*/ 6879415 h 6879415"/>
              <a:gd name="connsiteX8" fmla="*/ 0 w 9367099"/>
              <a:gd name="connsiteY8" fmla="*/ 6879415 h 6879415"/>
              <a:gd name="connsiteX9" fmla="*/ 2550160 w 9367099"/>
              <a:gd name="connsiteY9" fmla="*/ 0 h 6879415"/>
              <a:gd name="connsiteX0" fmla="*/ 0 w 6816939"/>
              <a:gd name="connsiteY0" fmla="*/ 0 h 6909895"/>
              <a:gd name="connsiteX1" fmla="*/ 4367567 w 6816939"/>
              <a:gd name="connsiteY1" fmla="*/ 20320 h 6909895"/>
              <a:gd name="connsiteX2" fmla="*/ 4980132 w 6816939"/>
              <a:gd name="connsiteY2" fmla="*/ 1125364 h 6909895"/>
              <a:gd name="connsiteX3" fmla="*/ 6203050 w 6816939"/>
              <a:gd name="connsiteY3" fmla="*/ 2345634 h 6909895"/>
              <a:gd name="connsiteX4" fmla="*/ 6816939 w 6816939"/>
              <a:gd name="connsiteY4" fmla="*/ 3449868 h 6909895"/>
              <a:gd name="connsiteX5" fmla="*/ 6203050 w 6816939"/>
              <a:gd name="connsiteY5" fmla="*/ 4554101 h 6909895"/>
              <a:gd name="connsiteX6" fmla="*/ 4980132 w 6816939"/>
              <a:gd name="connsiteY6" fmla="*/ 5774372 h 6909895"/>
              <a:gd name="connsiteX7" fmla="*/ 4367567 w 6816939"/>
              <a:gd name="connsiteY7" fmla="*/ 6879415 h 6909895"/>
              <a:gd name="connsiteX8" fmla="*/ 325120 w 6816939"/>
              <a:gd name="connsiteY8" fmla="*/ 6909895 h 6909895"/>
              <a:gd name="connsiteX9" fmla="*/ 0 w 6816939"/>
              <a:gd name="connsiteY9" fmla="*/ 0 h 6909895"/>
              <a:gd name="connsiteX0" fmla="*/ 1290320 w 6491819"/>
              <a:gd name="connsiteY0" fmla="*/ 0 h 6909895"/>
              <a:gd name="connsiteX1" fmla="*/ 4042447 w 6491819"/>
              <a:gd name="connsiteY1" fmla="*/ 20320 h 6909895"/>
              <a:gd name="connsiteX2" fmla="*/ 4655012 w 6491819"/>
              <a:gd name="connsiteY2" fmla="*/ 1125364 h 6909895"/>
              <a:gd name="connsiteX3" fmla="*/ 5877930 w 6491819"/>
              <a:gd name="connsiteY3" fmla="*/ 2345634 h 6909895"/>
              <a:gd name="connsiteX4" fmla="*/ 6491819 w 6491819"/>
              <a:gd name="connsiteY4" fmla="*/ 3449868 h 6909895"/>
              <a:gd name="connsiteX5" fmla="*/ 5877930 w 6491819"/>
              <a:gd name="connsiteY5" fmla="*/ 4554101 h 6909895"/>
              <a:gd name="connsiteX6" fmla="*/ 4655012 w 6491819"/>
              <a:gd name="connsiteY6" fmla="*/ 5774372 h 6909895"/>
              <a:gd name="connsiteX7" fmla="*/ 4042447 w 6491819"/>
              <a:gd name="connsiteY7" fmla="*/ 6879415 h 6909895"/>
              <a:gd name="connsiteX8" fmla="*/ 0 w 6491819"/>
              <a:gd name="connsiteY8" fmla="*/ 6909895 h 6909895"/>
              <a:gd name="connsiteX9" fmla="*/ 1290320 w 6491819"/>
              <a:gd name="connsiteY9" fmla="*/ 0 h 6909895"/>
              <a:gd name="connsiteX0" fmla="*/ 71120 w 6491819"/>
              <a:gd name="connsiteY0" fmla="*/ 0 h 6909895"/>
              <a:gd name="connsiteX1" fmla="*/ 4042447 w 6491819"/>
              <a:gd name="connsiteY1" fmla="*/ 20320 h 6909895"/>
              <a:gd name="connsiteX2" fmla="*/ 4655012 w 6491819"/>
              <a:gd name="connsiteY2" fmla="*/ 1125364 h 6909895"/>
              <a:gd name="connsiteX3" fmla="*/ 5877930 w 6491819"/>
              <a:gd name="connsiteY3" fmla="*/ 2345634 h 6909895"/>
              <a:gd name="connsiteX4" fmla="*/ 6491819 w 6491819"/>
              <a:gd name="connsiteY4" fmla="*/ 3449868 h 6909895"/>
              <a:gd name="connsiteX5" fmla="*/ 5877930 w 6491819"/>
              <a:gd name="connsiteY5" fmla="*/ 4554101 h 6909895"/>
              <a:gd name="connsiteX6" fmla="*/ 4655012 w 6491819"/>
              <a:gd name="connsiteY6" fmla="*/ 5774372 h 6909895"/>
              <a:gd name="connsiteX7" fmla="*/ 4042447 w 6491819"/>
              <a:gd name="connsiteY7" fmla="*/ 6879415 h 6909895"/>
              <a:gd name="connsiteX8" fmla="*/ 0 w 6491819"/>
              <a:gd name="connsiteY8" fmla="*/ 6909895 h 6909895"/>
              <a:gd name="connsiteX9" fmla="*/ 71120 w 6491819"/>
              <a:gd name="connsiteY9" fmla="*/ 0 h 6909895"/>
              <a:gd name="connsiteX0" fmla="*/ 0 w 6420699"/>
              <a:gd name="connsiteY0" fmla="*/ 0 h 6940375"/>
              <a:gd name="connsiteX1" fmla="*/ 3971327 w 6420699"/>
              <a:gd name="connsiteY1" fmla="*/ 20320 h 6940375"/>
              <a:gd name="connsiteX2" fmla="*/ 4583892 w 6420699"/>
              <a:gd name="connsiteY2" fmla="*/ 1125364 h 6940375"/>
              <a:gd name="connsiteX3" fmla="*/ 5806810 w 6420699"/>
              <a:gd name="connsiteY3" fmla="*/ 2345634 h 6940375"/>
              <a:gd name="connsiteX4" fmla="*/ 6420699 w 6420699"/>
              <a:gd name="connsiteY4" fmla="*/ 3449868 h 6940375"/>
              <a:gd name="connsiteX5" fmla="*/ 5806810 w 6420699"/>
              <a:gd name="connsiteY5" fmla="*/ 4554101 h 6940375"/>
              <a:gd name="connsiteX6" fmla="*/ 4583892 w 6420699"/>
              <a:gd name="connsiteY6" fmla="*/ 5774372 h 6940375"/>
              <a:gd name="connsiteX7" fmla="*/ 3971327 w 6420699"/>
              <a:gd name="connsiteY7" fmla="*/ 6879415 h 6940375"/>
              <a:gd name="connsiteX8" fmla="*/ 243840 w 6420699"/>
              <a:gd name="connsiteY8" fmla="*/ 6940375 h 6940375"/>
              <a:gd name="connsiteX9" fmla="*/ 0 w 6420699"/>
              <a:gd name="connsiteY9" fmla="*/ 0 h 6940375"/>
              <a:gd name="connsiteX0" fmla="*/ 0 w 6420699"/>
              <a:gd name="connsiteY0" fmla="*/ 0 h 6879415"/>
              <a:gd name="connsiteX1" fmla="*/ 3971327 w 6420699"/>
              <a:gd name="connsiteY1" fmla="*/ 20320 h 6879415"/>
              <a:gd name="connsiteX2" fmla="*/ 4583892 w 6420699"/>
              <a:gd name="connsiteY2" fmla="*/ 1125364 h 6879415"/>
              <a:gd name="connsiteX3" fmla="*/ 5806810 w 6420699"/>
              <a:gd name="connsiteY3" fmla="*/ 2345634 h 6879415"/>
              <a:gd name="connsiteX4" fmla="*/ 6420699 w 6420699"/>
              <a:gd name="connsiteY4" fmla="*/ 3449868 h 6879415"/>
              <a:gd name="connsiteX5" fmla="*/ 5806810 w 6420699"/>
              <a:gd name="connsiteY5" fmla="*/ 4554101 h 6879415"/>
              <a:gd name="connsiteX6" fmla="*/ 4583892 w 6420699"/>
              <a:gd name="connsiteY6" fmla="*/ 5774372 h 6879415"/>
              <a:gd name="connsiteX7" fmla="*/ 3971327 w 6420699"/>
              <a:gd name="connsiteY7" fmla="*/ 6879415 h 6879415"/>
              <a:gd name="connsiteX8" fmla="*/ 10160 w 6420699"/>
              <a:gd name="connsiteY8" fmla="*/ 6869255 h 6879415"/>
              <a:gd name="connsiteX9" fmla="*/ 0 w 6420699"/>
              <a:gd name="connsiteY9" fmla="*/ 0 h 6879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420699" h="6879415">
                <a:moveTo>
                  <a:pt x="0" y="0"/>
                </a:moveTo>
                <a:lnTo>
                  <a:pt x="3971327" y="20320"/>
                </a:lnTo>
                <a:cubicBezTo>
                  <a:pt x="3971327" y="363275"/>
                  <a:pt x="4167646" y="709213"/>
                  <a:pt x="4583892" y="1125364"/>
                </a:cubicBezTo>
                <a:lnTo>
                  <a:pt x="5806810" y="2345634"/>
                </a:lnTo>
                <a:cubicBezTo>
                  <a:pt x="6223055" y="2761785"/>
                  <a:pt x="6420699" y="3106913"/>
                  <a:pt x="6420699" y="3449868"/>
                </a:cubicBezTo>
                <a:cubicBezTo>
                  <a:pt x="6420699" y="3792822"/>
                  <a:pt x="6223055" y="4137951"/>
                  <a:pt x="5806810" y="4554101"/>
                </a:cubicBezTo>
                <a:lnTo>
                  <a:pt x="4583892" y="5774372"/>
                </a:lnTo>
                <a:cubicBezTo>
                  <a:pt x="4167646" y="6190522"/>
                  <a:pt x="3971327" y="6536461"/>
                  <a:pt x="3971327" y="6879415"/>
                </a:cubicBezTo>
                <a:lnTo>
                  <a:pt x="10160" y="6869255"/>
                </a:lnTo>
                <a:cubicBezTo>
                  <a:pt x="6773" y="4579503"/>
                  <a:pt x="3387" y="2289752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3680" cap="flat">
            <a:noFill/>
            <a:prstDash val="solid"/>
            <a:miter/>
          </a:ln>
        </p:spPr>
        <p:txBody>
          <a:bodyPr rtlCol="0" anchor="ctr"/>
          <a:lstStyle/>
          <a:p>
            <a:endParaRPr lang="nl-NL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61EB0488-D26B-284A-842D-D5EA3FC7E38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28923" y="3812211"/>
            <a:ext cx="4672263" cy="544638"/>
          </a:xfrm>
        </p:spPr>
        <p:txBody>
          <a:bodyPr>
            <a:normAutofit/>
          </a:bodyPr>
          <a:lstStyle>
            <a:lvl1pPr marL="0" indent="0" algn="l">
              <a:lnSpc>
                <a:spcPct val="90000"/>
              </a:lnSpc>
              <a:buNone/>
              <a:defRPr sz="2000" baseline="0">
                <a:solidFill>
                  <a:srgbClr val="4A54A4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add</a:t>
            </a:r>
            <a:r>
              <a:rPr lang="nl-NL" dirty="0"/>
              <a:t> </a:t>
            </a:r>
            <a:r>
              <a:rPr lang="nl-NL" dirty="0" err="1"/>
              <a:t>subtitle</a:t>
            </a:r>
            <a:endParaRPr lang="nl-NL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5C2E04D-E4C1-C742-8CD4-CE3D06A674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10389" y="1825873"/>
            <a:ext cx="4672263" cy="1974265"/>
          </a:xfrm>
        </p:spPr>
        <p:txBody>
          <a:bodyPr anchor="b" anchorCtr="0">
            <a:normAutofit/>
          </a:bodyPr>
          <a:lstStyle>
            <a:lvl1pPr algn="l">
              <a:defRPr sz="4200" b="1" baseline="0">
                <a:solidFill>
                  <a:srgbClr val="4A54A4"/>
                </a:solidFill>
              </a:defRPr>
            </a:lvl1pPr>
          </a:lstStyle>
          <a:p>
            <a:r>
              <a:rPr lang="nl-NL" dirty="0" err="1"/>
              <a:t>Title</a:t>
            </a:r>
            <a:r>
              <a:rPr lang="nl-NL" dirty="0"/>
              <a:t> page</a:t>
            </a:r>
          </a:p>
        </p:txBody>
      </p:sp>
      <p:pic>
        <p:nvPicPr>
          <p:cNvPr id="14" name="Graphic 13" descr="Tauw logo">
            <a:extLst>
              <a:ext uri="{FF2B5EF4-FFF2-40B4-BE49-F238E27FC236}">
                <a16:creationId xmlns:a16="http://schemas.microsoft.com/office/drawing/2014/main" id="{79026381-4735-764B-9B03-96668229370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32925" y="1134568"/>
            <a:ext cx="2972415" cy="906224"/>
          </a:xfrm>
          <a:prstGeom prst="rect">
            <a:avLst/>
          </a:prstGeom>
        </p:spPr>
      </p:pic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5B2141B3-A921-494B-AA99-D533D126D1D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35102" y="4368923"/>
            <a:ext cx="4672262" cy="1040156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1400"/>
            </a:lvl1pPr>
            <a:lvl3pPr marL="914400" indent="0" algn="l">
              <a:buNone/>
              <a:defRPr/>
            </a:lvl3pPr>
          </a:lstStyle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add</a:t>
            </a:r>
            <a:r>
              <a:rPr lang="nl-NL" dirty="0"/>
              <a:t> </a:t>
            </a:r>
            <a:r>
              <a:rPr lang="nl-NL" dirty="0" err="1"/>
              <a:t>subtitle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7380652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age 4 no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CA721195-2821-E643-9603-0BE8E687B6A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Graphic 9">
            <a:extLst>
              <a:ext uri="{FF2B5EF4-FFF2-40B4-BE49-F238E27FC236}">
                <a16:creationId xmlns:a16="http://schemas.microsoft.com/office/drawing/2014/main" id="{D72493FD-547E-4A83-9E71-B3FF3B988A95}"/>
              </a:ext>
            </a:extLst>
          </p:cNvPr>
          <p:cNvSpPr/>
          <p:nvPr userDrawn="1"/>
        </p:nvSpPr>
        <p:spPr>
          <a:xfrm>
            <a:off x="0" y="-21415"/>
            <a:ext cx="6420699" cy="6879415"/>
          </a:xfrm>
          <a:custGeom>
            <a:avLst/>
            <a:gdLst>
              <a:gd name="connsiteX0" fmla="*/ 0 w 9367099"/>
              <a:gd name="connsiteY0" fmla="*/ 0 h 6859095"/>
              <a:gd name="connsiteX1" fmla="*/ 6917727 w 9367099"/>
              <a:gd name="connsiteY1" fmla="*/ 0 h 6859095"/>
              <a:gd name="connsiteX2" fmla="*/ 7530292 w 9367099"/>
              <a:gd name="connsiteY2" fmla="*/ 1105044 h 6859095"/>
              <a:gd name="connsiteX3" fmla="*/ 8753210 w 9367099"/>
              <a:gd name="connsiteY3" fmla="*/ 2325314 h 6859095"/>
              <a:gd name="connsiteX4" fmla="*/ 9367099 w 9367099"/>
              <a:gd name="connsiteY4" fmla="*/ 3429548 h 6859095"/>
              <a:gd name="connsiteX5" fmla="*/ 8753210 w 9367099"/>
              <a:gd name="connsiteY5" fmla="*/ 4533781 h 6859095"/>
              <a:gd name="connsiteX6" fmla="*/ 7530292 w 9367099"/>
              <a:gd name="connsiteY6" fmla="*/ 5754052 h 6859095"/>
              <a:gd name="connsiteX7" fmla="*/ 6917727 w 9367099"/>
              <a:gd name="connsiteY7" fmla="*/ 6859095 h 6859095"/>
              <a:gd name="connsiteX8" fmla="*/ 0 w 9367099"/>
              <a:gd name="connsiteY8" fmla="*/ 6859095 h 6859095"/>
              <a:gd name="connsiteX9" fmla="*/ 0 w 9367099"/>
              <a:gd name="connsiteY9" fmla="*/ 0 h 6859095"/>
              <a:gd name="connsiteX0" fmla="*/ 2550160 w 9367099"/>
              <a:gd name="connsiteY0" fmla="*/ 0 h 6879415"/>
              <a:gd name="connsiteX1" fmla="*/ 6917727 w 9367099"/>
              <a:gd name="connsiteY1" fmla="*/ 20320 h 6879415"/>
              <a:gd name="connsiteX2" fmla="*/ 7530292 w 9367099"/>
              <a:gd name="connsiteY2" fmla="*/ 1125364 h 6879415"/>
              <a:gd name="connsiteX3" fmla="*/ 8753210 w 9367099"/>
              <a:gd name="connsiteY3" fmla="*/ 2345634 h 6879415"/>
              <a:gd name="connsiteX4" fmla="*/ 9367099 w 9367099"/>
              <a:gd name="connsiteY4" fmla="*/ 3449868 h 6879415"/>
              <a:gd name="connsiteX5" fmla="*/ 8753210 w 9367099"/>
              <a:gd name="connsiteY5" fmla="*/ 4554101 h 6879415"/>
              <a:gd name="connsiteX6" fmla="*/ 7530292 w 9367099"/>
              <a:gd name="connsiteY6" fmla="*/ 5774372 h 6879415"/>
              <a:gd name="connsiteX7" fmla="*/ 6917727 w 9367099"/>
              <a:gd name="connsiteY7" fmla="*/ 6879415 h 6879415"/>
              <a:gd name="connsiteX8" fmla="*/ 0 w 9367099"/>
              <a:gd name="connsiteY8" fmla="*/ 6879415 h 6879415"/>
              <a:gd name="connsiteX9" fmla="*/ 2550160 w 9367099"/>
              <a:gd name="connsiteY9" fmla="*/ 0 h 6879415"/>
              <a:gd name="connsiteX0" fmla="*/ 0 w 6816939"/>
              <a:gd name="connsiteY0" fmla="*/ 0 h 6909895"/>
              <a:gd name="connsiteX1" fmla="*/ 4367567 w 6816939"/>
              <a:gd name="connsiteY1" fmla="*/ 20320 h 6909895"/>
              <a:gd name="connsiteX2" fmla="*/ 4980132 w 6816939"/>
              <a:gd name="connsiteY2" fmla="*/ 1125364 h 6909895"/>
              <a:gd name="connsiteX3" fmla="*/ 6203050 w 6816939"/>
              <a:gd name="connsiteY3" fmla="*/ 2345634 h 6909895"/>
              <a:gd name="connsiteX4" fmla="*/ 6816939 w 6816939"/>
              <a:gd name="connsiteY4" fmla="*/ 3449868 h 6909895"/>
              <a:gd name="connsiteX5" fmla="*/ 6203050 w 6816939"/>
              <a:gd name="connsiteY5" fmla="*/ 4554101 h 6909895"/>
              <a:gd name="connsiteX6" fmla="*/ 4980132 w 6816939"/>
              <a:gd name="connsiteY6" fmla="*/ 5774372 h 6909895"/>
              <a:gd name="connsiteX7" fmla="*/ 4367567 w 6816939"/>
              <a:gd name="connsiteY7" fmla="*/ 6879415 h 6909895"/>
              <a:gd name="connsiteX8" fmla="*/ 325120 w 6816939"/>
              <a:gd name="connsiteY8" fmla="*/ 6909895 h 6909895"/>
              <a:gd name="connsiteX9" fmla="*/ 0 w 6816939"/>
              <a:gd name="connsiteY9" fmla="*/ 0 h 6909895"/>
              <a:gd name="connsiteX0" fmla="*/ 1290320 w 6491819"/>
              <a:gd name="connsiteY0" fmla="*/ 0 h 6909895"/>
              <a:gd name="connsiteX1" fmla="*/ 4042447 w 6491819"/>
              <a:gd name="connsiteY1" fmla="*/ 20320 h 6909895"/>
              <a:gd name="connsiteX2" fmla="*/ 4655012 w 6491819"/>
              <a:gd name="connsiteY2" fmla="*/ 1125364 h 6909895"/>
              <a:gd name="connsiteX3" fmla="*/ 5877930 w 6491819"/>
              <a:gd name="connsiteY3" fmla="*/ 2345634 h 6909895"/>
              <a:gd name="connsiteX4" fmla="*/ 6491819 w 6491819"/>
              <a:gd name="connsiteY4" fmla="*/ 3449868 h 6909895"/>
              <a:gd name="connsiteX5" fmla="*/ 5877930 w 6491819"/>
              <a:gd name="connsiteY5" fmla="*/ 4554101 h 6909895"/>
              <a:gd name="connsiteX6" fmla="*/ 4655012 w 6491819"/>
              <a:gd name="connsiteY6" fmla="*/ 5774372 h 6909895"/>
              <a:gd name="connsiteX7" fmla="*/ 4042447 w 6491819"/>
              <a:gd name="connsiteY7" fmla="*/ 6879415 h 6909895"/>
              <a:gd name="connsiteX8" fmla="*/ 0 w 6491819"/>
              <a:gd name="connsiteY8" fmla="*/ 6909895 h 6909895"/>
              <a:gd name="connsiteX9" fmla="*/ 1290320 w 6491819"/>
              <a:gd name="connsiteY9" fmla="*/ 0 h 6909895"/>
              <a:gd name="connsiteX0" fmla="*/ 71120 w 6491819"/>
              <a:gd name="connsiteY0" fmla="*/ 0 h 6909895"/>
              <a:gd name="connsiteX1" fmla="*/ 4042447 w 6491819"/>
              <a:gd name="connsiteY1" fmla="*/ 20320 h 6909895"/>
              <a:gd name="connsiteX2" fmla="*/ 4655012 w 6491819"/>
              <a:gd name="connsiteY2" fmla="*/ 1125364 h 6909895"/>
              <a:gd name="connsiteX3" fmla="*/ 5877930 w 6491819"/>
              <a:gd name="connsiteY3" fmla="*/ 2345634 h 6909895"/>
              <a:gd name="connsiteX4" fmla="*/ 6491819 w 6491819"/>
              <a:gd name="connsiteY4" fmla="*/ 3449868 h 6909895"/>
              <a:gd name="connsiteX5" fmla="*/ 5877930 w 6491819"/>
              <a:gd name="connsiteY5" fmla="*/ 4554101 h 6909895"/>
              <a:gd name="connsiteX6" fmla="*/ 4655012 w 6491819"/>
              <a:gd name="connsiteY6" fmla="*/ 5774372 h 6909895"/>
              <a:gd name="connsiteX7" fmla="*/ 4042447 w 6491819"/>
              <a:gd name="connsiteY7" fmla="*/ 6879415 h 6909895"/>
              <a:gd name="connsiteX8" fmla="*/ 0 w 6491819"/>
              <a:gd name="connsiteY8" fmla="*/ 6909895 h 6909895"/>
              <a:gd name="connsiteX9" fmla="*/ 71120 w 6491819"/>
              <a:gd name="connsiteY9" fmla="*/ 0 h 6909895"/>
              <a:gd name="connsiteX0" fmla="*/ 0 w 6420699"/>
              <a:gd name="connsiteY0" fmla="*/ 0 h 6940375"/>
              <a:gd name="connsiteX1" fmla="*/ 3971327 w 6420699"/>
              <a:gd name="connsiteY1" fmla="*/ 20320 h 6940375"/>
              <a:gd name="connsiteX2" fmla="*/ 4583892 w 6420699"/>
              <a:gd name="connsiteY2" fmla="*/ 1125364 h 6940375"/>
              <a:gd name="connsiteX3" fmla="*/ 5806810 w 6420699"/>
              <a:gd name="connsiteY3" fmla="*/ 2345634 h 6940375"/>
              <a:gd name="connsiteX4" fmla="*/ 6420699 w 6420699"/>
              <a:gd name="connsiteY4" fmla="*/ 3449868 h 6940375"/>
              <a:gd name="connsiteX5" fmla="*/ 5806810 w 6420699"/>
              <a:gd name="connsiteY5" fmla="*/ 4554101 h 6940375"/>
              <a:gd name="connsiteX6" fmla="*/ 4583892 w 6420699"/>
              <a:gd name="connsiteY6" fmla="*/ 5774372 h 6940375"/>
              <a:gd name="connsiteX7" fmla="*/ 3971327 w 6420699"/>
              <a:gd name="connsiteY7" fmla="*/ 6879415 h 6940375"/>
              <a:gd name="connsiteX8" fmla="*/ 243840 w 6420699"/>
              <a:gd name="connsiteY8" fmla="*/ 6940375 h 6940375"/>
              <a:gd name="connsiteX9" fmla="*/ 0 w 6420699"/>
              <a:gd name="connsiteY9" fmla="*/ 0 h 6940375"/>
              <a:gd name="connsiteX0" fmla="*/ 0 w 6420699"/>
              <a:gd name="connsiteY0" fmla="*/ 0 h 6879415"/>
              <a:gd name="connsiteX1" fmla="*/ 3971327 w 6420699"/>
              <a:gd name="connsiteY1" fmla="*/ 20320 h 6879415"/>
              <a:gd name="connsiteX2" fmla="*/ 4583892 w 6420699"/>
              <a:gd name="connsiteY2" fmla="*/ 1125364 h 6879415"/>
              <a:gd name="connsiteX3" fmla="*/ 5806810 w 6420699"/>
              <a:gd name="connsiteY3" fmla="*/ 2345634 h 6879415"/>
              <a:gd name="connsiteX4" fmla="*/ 6420699 w 6420699"/>
              <a:gd name="connsiteY4" fmla="*/ 3449868 h 6879415"/>
              <a:gd name="connsiteX5" fmla="*/ 5806810 w 6420699"/>
              <a:gd name="connsiteY5" fmla="*/ 4554101 h 6879415"/>
              <a:gd name="connsiteX6" fmla="*/ 4583892 w 6420699"/>
              <a:gd name="connsiteY6" fmla="*/ 5774372 h 6879415"/>
              <a:gd name="connsiteX7" fmla="*/ 3971327 w 6420699"/>
              <a:gd name="connsiteY7" fmla="*/ 6879415 h 6879415"/>
              <a:gd name="connsiteX8" fmla="*/ 10160 w 6420699"/>
              <a:gd name="connsiteY8" fmla="*/ 6869255 h 6879415"/>
              <a:gd name="connsiteX9" fmla="*/ 0 w 6420699"/>
              <a:gd name="connsiteY9" fmla="*/ 0 h 6879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420699" h="6879415">
                <a:moveTo>
                  <a:pt x="0" y="0"/>
                </a:moveTo>
                <a:lnTo>
                  <a:pt x="3971327" y="20320"/>
                </a:lnTo>
                <a:cubicBezTo>
                  <a:pt x="3971327" y="363275"/>
                  <a:pt x="4167646" y="709213"/>
                  <a:pt x="4583892" y="1125364"/>
                </a:cubicBezTo>
                <a:lnTo>
                  <a:pt x="5806810" y="2345634"/>
                </a:lnTo>
                <a:cubicBezTo>
                  <a:pt x="6223055" y="2761785"/>
                  <a:pt x="6420699" y="3106913"/>
                  <a:pt x="6420699" y="3449868"/>
                </a:cubicBezTo>
                <a:cubicBezTo>
                  <a:pt x="6420699" y="3792822"/>
                  <a:pt x="6223055" y="4137951"/>
                  <a:pt x="5806810" y="4554101"/>
                </a:cubicBezTo>
                <a:lnTo>
                  <a:pt x="4583892" y="5774372"/>
                </a:lnTo>
                <a:cubicBezTo>
                  <a:pt x="4167646" y="6190522"/>
                  <a:pt x="3971327" y="6536461"/>
                  <a:pt x="3971327" y="6879415"/>
                </a:cubicBezTo>
                <a:lnTo>
                  <a:pt x="10160" y="6869255"/>
                </a:lnTo>
                <a:cubicBezTo>
                  <a:pt x="6773" y="4579503"/>
                  <a:pt x="3387" y="2289752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3680" cap="flat">
            <a:noFill/>
            <a:prstDash val="solid"/>
            <a:miter/>
          </a:ln>
        </p:spPr>
        <p:txBody>
          <a:bodyPr rtlCol="0" anchor="ctr"/>
          <a:lstStyle/>
          <a:p>
            <a:endParaRPr lang="nl-NL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61EB0488-D26B-284A-842D-D5EA3FC7E38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28923" y="3812211"/>
            <a:ext cx="4672263" cy="544638"/>
          </a:xfrm>
        </p:spPr>
        <p:txBody>
          <a:bodyPr>
            <a:normAutofit/>
          </a:bodyPr>
          <a:lstStyle>
            <a:lvl1pPr marL="0" indent="0" algn="l">
              <a:lnSpc>
                <a:spcPct val="90000"/>
              </a:lnSpc>
              <a:buNone/>
              <a:defRPr sz="2000" baseline="0">
                <a:solidFill>
                  <a:srgbClr val="4A54A4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add</a:t>
            </a:r>
            <a:r>
              <a:rPr lang="nl-NL" dirty="0"/>
              <a:t> </a:t>
            </a:r>
            <a:r>
              <a:rPr lang="nl-NL" dirty="0" err="1"/>
              <a:t>subtitle</a:t>
            </a:r>
            <a:endParaRPr lang="nl-NL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5C2E04D-E4C1-C742-8CD4-CE3D06A674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10389" y="1825873"/>
            <a:ext cx="4672263" cy="1974265"/>
          </a:xfrm>
        </p:spPr>
        <p:txBody>
          <a:bodyPr anchor="b" anchorCtr="0">
            <a:normAutofit/>
          </a:bodyPr>
          <a:lstStyle>
            <a:lvl1pPr algn="l">
              <a:defRPr sz="4200" b="1" baseline="0">
                <a:solidFill>
                  <a:srgbClr val="4A54A4"/>
                </a:solidFill>
              </a:defRPr>
            </a:lvl1pPr>
          </a:lstStyle>
          <a:p>
            <a:r>
              <a:rPr lang="nl-NL" dirty="0" err="1"/>
              <a:t>Title</a:t>
            </a:r>
            <a:r>
              <a:rPr lang="nl-NL" dirty="0"/>
              <a:t> page</a:t>
            </a:r>
          </a:p>
        </p:txBody>
      </p:sp>
      <p:pic>
        <p:nvPicPr>
          <p:cNvPr id="14" name="Graphic 13" descr="Tauw logo">
            <a:extLst>
              <a:ext uri="{FF2B5EF4-FFF2-40B4-BE49-F238E27FC236}">
                <a16:creationId xmlns:a16="http://schemas.microsoft.com/office/drawing/2014/main" id="{79026381-4735-764B-9B03-96668229370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532925" y="1134568"/>
            <a:ext cx="2972415" cy="906224"/>
          </a:xfrm>
          <a:prstGeom prst="rect">
            <a:avLst/>
          </a:prstGeom>
        </p:spPr>
      </p:pic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5B2141B3-A921-494B-AA99-D533D126D1D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35102" y="4368923"/>
            <a:ext cx="4672262" cy="1040156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1400"/>
            </a:lvl1pPr>
            <a:lvl3pPr marL="914400" indent="0" algn="l">
              <a:buNone/>
              <a:defRPr/>
            </a:lvl3pPr>
          </a:lstStyle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add</a:t>
            </a:r>
            <a:r>
              <a:rPr lang="nl-NL" dirty="0"/>
              <a:t> </a:t>
            </a:r>
            <a:r>
              <a:rPr lang="nl-NL" dirty="0" err="1"/>
              <a:t>subtitle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9175872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age 5 fre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35DE3EED-D93A-432A-A945-379777ABA46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987800" y="146050"/>
            <a:ext cx="8070850" cy="6572250"/>
          </a:xfrm>
          <a:custGeom>
            <a:avLst/>
            <a:gdLst>
              <a:gd name="connsiteX0" fmla="*/ 236668 w 8070850"/>
              <a:gd name="connsiteY0" fmla="*/ 0 h 6572250"/>
              <a:gd name="connsiteX1" fmla="*/ 7834183 w 8070850"/>
              <a:gd name="connsiteY1" fmla="*/ 0 h 6572250"/>
              <a:gd name="connsiteX2" fmla="*/ 8070850 w 8070850"/>
              <a:gd name="connsiteY2" fmla="*/ 236667 h 6572250"/>
              <a:gd name="connsiteX3" fmla="*/ 8070850 w 8070850"/>
              <a:gd name="connsiteY3" fmla="*/ 6335583 h 6572250"/>
              <a:gd name="connsiteX4" fmla="*/ 7834183 w 8070850"/>
              <a:gd name="connsiteY4" fmla="*/ 6572250 h 6572250"/>
              <a:gd name="connsiteX5" fmla="*/ 236668 w 8070850"/>
              <a:gd name="connsiteY5" fmla="*/ 6572250 h 6572250"/>
              <a:gd name="connsiteX6" fmla="*/ 0 w 8070850"/>
              <a:gd name="connsiteY6" fmla="*/ 6569318 h 6572250"/>
              <a:gd name="connsiteX7" fmla="*/ 0 w 8070850"/>
              <a:gd name="connsiteY7" fmla="*/ 6549459 h 6572250"/>
              <a:gd name="connsiteX8" fmla="*/ 20706 w 8070850"/>
              <a:gd name="connsiteY8" fmla="*/ 6453125 h 6572250"/>
              <a:gd name="connsiteX9" fmla="*/ 596092 w 8070850"/>
              <a:gd name="connsiteY9" fmla="*/ 5606907 h 6572250"/>
              <a:gd name="connsiteX10" fmla="*/ 1819010 w 8070850"/>
              <a:gd name="connsiteY10" fmla="*/ 4386636 h 6572250"/>
              <a:gd name="connsiteX11" fmla="*/ 2432899 w 8070850"/>
              <a:gd name="connsiteY11" fmla="*/ 3282403 h 6572250"/>
              <a:gd name="connsiteX12" fmla="*/ 1819010 w 8070850"/>
              <a:gd name="connsiteY12" fmla="*/ 2178169 h 6572250"/>
              <a:gd name="connsiteX13" fmla="*/ 596092 w 8070850"/>
              <a:gd name="connsiteY13" fmla="*/ 957899 h 6572250"/>
              <a:gd name="connsiteX14" fmla="*/ 20706 w 8070850"/>
              <a:gd name="connsiteY14" fmla="*/ 111681 h 6572250"/>
              <a:gd name="connsiteX15" fmla="*/ 0 w 8070850"/>
              <a:gd name="connsiteY15" fmla="*/ 15347 h 6572250"/>
              <a:gd name="connsiteX16" fmla="*/ 0 w 8070850"/>
              <a:gd name="connsiteY16" fmla="*/ 2932 h 6572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8070850" h="6572250">
                <a:moveTo>
                  <a:pt x="236668" y="0"/>
                </a:moveTo>
                <a:lnTo>
                  <a:pt x="7834183" y="0"/>
                </a:lnTo>
                <a:cubicBezTo>
                  <a:pt x="7964891" y="0"/>
                  <a:pt x="8070850" y="105959"/>
                  <a:pt x="8070850" y="236667"/>
                </a:cubicBezTo>
                <a:lnTo>
                  <a:pt x="8070850" y="6335583"/>
                </a:lnTo>
                <a:cubicBezTo>
                  <a:pt x="8070850" y="6466291"/>
                  <a:pt x="7964891" y="6572250"/>
                  <a:pt x="7834183" y="6572250"/>
                </a:cubicBezTo>
                <a:lnTo>
                  <a:pt x="236668" y="6572250"/>
                </a:lnTo>
                <a:lnTo>
                  <a:pt x="0" y="6569318"/>
                </a:lnTo>
                <a:lnTo>
                  <a:pt x="0" y="6549459"/>
                </a:lnTo>
                <a:lnTo>
                  <a:pt x="20706" y="6453125"/>
                </a:lnTo>
                <a:cubicBezTo>
                  <a:pt x="95432" y="6191639"/>
                  <a:pt x="283908" y="5919020"/>
                  <a:pt x="596092" y="5606907"/>
                </a:cubicBezTo>
                <a:lnTo>
                  <a:pt x="1819010" y="4386636"/>
                </a:lnTo>
                <a:cubicBezTo>
                  <a:pt x="2235255" y="3970486"/>
                  <a:pt x="2432899" y="3625357"/>
                  <a:pt x="2432899" y="3282403"/>
                </a:cubicBezTo>
                <a:cubicBezTo>
                  <a:pt x="2432899" y="2939448"/>
                  <a:pt x="2235255" y="2594320"/>
                  <a:pt x="1819010" y="2178169"/>
                </a:cubicBezTo>
                <a:lnTo>
                  <a:pt x="596092" y="957899"/>
                </a:lnTo>
                <a:cubicBezTo>
                  <a:pt x="283908" y="645786"/>
                  <a:pt x="95432" y="373167"/>
                  <a:pt x="20706" y="111681"/>
                </a:cubicBezTo>
                <a:lnTo>
                  <a:pt x="0" y="15347"/>
                </a:lnTo>
                <a:lnTo>
                  <a:pt x="0" y="2932"/>
                </a:lnTo>
                <a:close/>
              </a:path>
            </a:pathLst>
          </a:custGeom>
        </p:spPr>
        <p:txBody>
          <a:bodyPr wrap="none" tIns="720000" rIns="864000" anchor="ctr">
            <a:noAutofit/>
          </a:bodyPr>
          <a:lstStyle>
            <a:lvl1pPr marL="0" indent="0" algn="r">
              <a:buNone/>
              <a:defRPr lang="nl-NL" sz="2000" b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A54A4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/>
              <a:t>Click icon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add</a:t>
            </a:r>
            <a:r>
              <a:rPr lang="nl-NL" dirty="0"/>
              <a:t> image.	</a:t>
            </a:r>
            <a:br>
              <a:rPr lang="nl-NL" dirty="0"/>
            </a:br>
            <a:r>
              <a:rPr lang="nl-NL"/>
              <a:t/>
            </a:r>
            <a:br>
              <a:rPr lang="nl-NL"/>
            </a:br>
            <a:r>
              <a:rPr lang="nl-NL"/>
              <a:t>Find your TAUW image in our Media bank</a:t>
            </a:r>
            <a:br>
              <a:rPr lang="nl-NL"/>
            </a:br>
            <a:r>
              <a:rPr lang="nl-NL"/>
              <a:t>&gt; inTAUW &gt; Favorites &gt; TAUW Media bank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A54A4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lang="nl-NL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15" name="Ondertitel 2">
            <a:extLst>
              <a:ext uri="{FF2B5EF4-FFF2-40B4-BE49-F238E27FC236}">
                <a16:creationId xmlns:a16="http://schemas.microsoft.com/office/drawing/2014/main" id="{5ABCD6F5-7365-477B-B28E-80BBFA76CCF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28923" y="3812211"/>
            <a:ext cx="4672263" cy="544638"/>
          </a:xfrm>
        </p:spPr>
        <p:txBody>
          <a:bodyPr>
            <a:normAutofit/>
          </a:bodyPr>
          <a:lstStyle>
            <a:lvl1pPr marL="0" indent="0" algn="l">
              <a:lnSpc>
                <a:spcPct val="90000"/>
              </a:lnSpc>
              <a:buNone/>
              <a:defRPr sz="2000" baseline="0">
                <a:solidFill>
                  <a:srgbClr val="4A54A4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add</a:t>
            </a:r>
            <a:r>
              <a:rPr lang="nl-NL" dirty="0"/>
              <a:t> </a:t>
            </a:r>
            <a:r>
              <a:rPr lang="nl-NL" dirty="0" err="1"/>
              <a:t>subtitle</a:t>
            </a:r>
            <a:endParaRPr lang="nl-NL" dirty="0"/>
          </a:p>
        </p:txBody>
      </p:sp>
      <p:sp>
        <p:nvSpPr>
          <p:cNvPr id="16" name="Titel 1">
            <a:extLst>
              <a:ext uri="{FF2B5EF4-FFF2-40B4-BE49-F238E27FC236}">
                <a16:creationId xmlns:a16="http://schemas.microsoft.com/office/drawing/2014/main" id="{B9BC9DE1-B06F-48A3-AA05-F4B06BBCDC7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10389" y="1825873"/>
            <a:ext cx="4672263" cy="1974265"/>
          </a:xfrm>
        </p:spPr>
        <p:txBody>
          <a:bodyPr anchor="b" anchorCtr="0">
            <a:normAutofit/>
          </a:bodyPr>
          <a:lstStyle>
            <a:lvl1pPr algn="l">
              <a:defRPr sz="4200" b="1" baseline="0">
                <a:solidFill>
                  <a:srgbClr val="4A54A4"/>
                </a:solidFill>
              </a:defRPr>
            </a:lvl1pPr>
          </a:lstStyle>
          <a:p>
            <a:r>
              <a:rPr lang="nl-NL" dirty="0" err="1"/>
              <a:t>Title</a:t>
            </a:r>
            <a:r>
              <a:rPr lang="nl-NL" dirty="0"/>
              <a:t> page</a:t>
            </a:r>
          </a:p>
        </p:txBody>
      </p:sp>
      <p:pic>
        <p:nvPicPr>
          <p:cNvPr id="17" name="Graphic 16" descr="Tauw logo">
            <a:extLst>
              <a:ext uri="{FF2B5EF4-FFF2-40B4-BE49-F238E27FC236}">
                <a16:creationId xmlns:a16="http://schemas.microsoft.com/office/drawing/2014/main" id="{CC99372F-A097-490F-9981-046A8D85B80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32925" y="1134568"/>
            <a:ext cx="2972415" cy="906224"/>
          </a:xfrm>
          <a:prstGeom prst="rect">
            <a:avLst/>
          </a:prstGeom>
        </p:spPr>
      </p:pic>
      <p:sp>
        <p:nvSpPr>
          <p:cNvPr id="18" name="Tijdelijke aanduiding voor tekst 4">
            <a:extLst>
              <a:ext uri="{FF2B5EF4-FFF2-40B4-BE49-F238E27FC236}">
                <a16:creationId xmlns:a16="http://schemas.microsoft.com/office/drawing/2014/main" id="{39449307-F19C-44FD-9054-E634C3E6136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35102" y="4368923"/>
            <a:ext cx="4672262" cy="1040156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1400"/>
            </a:lvl1pPr>
            <a:lvl3pPr marL="914400" indent="0" algn="l">
              <a:buNone/>
              <a:defRPr/>
            </a:lvl3pPr>
          </a:lstStyle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add</a:t>
            </a:r>
            <a:r>
              <a:rPr lang="nl-NL" dirty="0"/>
              <a:t> </a:t>
            </a:r>
            <a:r>
              <a:rPr lang="nl-NL" dirty="0" err="1"/>
              <a:t>subtitle</a:t>
            </a:r>
            <a:endParaRPr lang="nl-NL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2205E9D-C9EA-42AF-A70D-D01DEF0BB2D5}"/>
              </a:ext>
            </a:extLst>
          </p:cNvPr>
          <p:cNvSpPr/>
          <p:nvPr userDrawn="1"/>
        </p:nvSpPr>
        <p:spPr>
          <a:xfrm>
            <a:off x="5934075" y="-529528"/>
            <a:ext cx="5454650" cy="4492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/>
              <a:t>Always </a:t>
            </a:r>
            <a:r>
              <a:rPr lang="nl-NL" sz="1400" dirty="0" err="1"/>
              <a:t>remove</a:t>
            </a:r>
            <a:r>
              <a:rPr lang="nl-NL" sz="1400" dirty="0"/>
              <a:t> </a:t>
            </a:r>
            <a:r>
              <a:rPr lang="nl-NL" sz="1400" dirty="0" err="1"/>
              <a:t>an</a:t>
            </a:r>
            <a:r>
              <a:rPr lang="nl-NL" sz="1400" dirty="0"/>
              <a:t> </a:t>
            </a:r>
            <a:r>
              <a:rPr lang="nl-NL" sz="1400" dirty="0" err="1"/>
              <a:t>existing</a:t>
            </a:r>
            <a:r>
              <a:rPr lang="nl-NL" sz="1400" dirty="0"/>
              <a:t> image </a:t>
            </a:r>
            <a:r>
              <a:rPr lang="nl-NL" sz="1400" dirty="0" err="1"/>
              <a:t>before</a:t>
            </a:r>
            <a:r>
              <a:rPr lang="nl-NL" sz="1400" dirty="0"/>
              <a:t> </a:t>
            </a:r>
            <a:r>
              <a:rPr lang="nl-NL" sz="1400" dirty="0" err="1"/>
              <a:t>adding</a:t>
            </a:r>
            <a:r>
              <a:rPr lang="nl-NL" sz="1400" dirty="0"/>
              <a:t> a new </a:t>
            </a:r>
            <a:r>
              <a:rPr lang="nl-NL" sz="1400" dirty="0" err="1"/>
              <a:t>one</a:t>
            </a:r>
            <a:r>
              <a:rPr lang="nl-NL" sz="1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219342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p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548CFF-E802-AA43-9F8B-57822EA51E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8514" y="306347"/>
            <a:ext cx="10515600" cy="571341"/>
          </a:xfrm>
        </p:spPr>
        <p:txBody>
          <a:bodyPr>
            <a:normAutofit/>
          </a:bodyPr>
          <a:lstStyle>
            <a:lvl1pPr>
              <a:defRPr sz="2800" baseline="0"/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add</a:t>
            </a:r>
            <a:r>
              <a:rPr lang="nl-NL" dirty="0"/>
              <a:t> </a:t>
            </a:r>
            <a:r>
              <a:rPr lang="nl-NL" dirty="0" err="1"/>
              <a:t>title</a:t>
            </a:r>
            <a:endParaRPr lang="nl-NL" dirty="0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4DDBBB7B-5F35-404E-A99E-6E50AD46FA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43225" y="6193075"/>
            <a:ext cx="8804593" cy="365125"/>
          </a:xfrm>
        </p:spPr>
        <p:txBody>
          <a:bodyPr/>
          <a:lstStyle>
            <a:lvl1pPr>
              <a:defRPr/>
            </a:lvl1pPr>
          </a:lstStyle>
          <a:p>
            <a:endParaRPr lang="nl-NL" dirty="0"/>
          </a:p>
        </p:txBody>
      </p:sp>
      <p:sp>
        <p:nvSpPr>
          <p:cNvPr id="11" name="Tijdelijke aanduiding voor tekst 10">
            <a:extLst>
              <a:ext uri="{FF2B5EF4-FFF2-40B4-BE49-F238E27FC236}">
                <a16:creationId xmlns:a16="http://schemas.microsoft.com/office/drawing/2014/main" id="{C806215A-7DE7-204C-8620-01DE9376B68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30869" y="1285103"/>
            <a:ext cx="10515600" cy="365125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FontTx/>
              <a:buNone/>
              <a:defRPr sz="2000" b="1" i="0" baseline="0">
                <a:solidFill>
                  <a:srgbClr val="4A54A4"/>
                </a:solidFill>
              </a:defRPr>
            </a:lvl1pPr>
            <a:lvl2pPr marL="457200" indent="0">
              <a:buFontTx/>
              <a:buNone/>
              <a:defRPr sz="2000" baseline="0">
                <a:solidFill>
                  <a:srgbClr val="008BA4"/>
                </a:solidFill>
              </a:defRPr>
            </a:lvl2pPr>
            <a:lvl3pPr marL="914400" indent="0">
              <a:buFontTx/>
              <a:buNone/>
              <a:defRPr sz="2000" baseline="0">
                <a:solidFill>
                  <a:srgbClr val="008BA4"/>
                </a:solidFill>
              </a:defRPr>
            </a:lvl3pPr>
            <a:lvl4pPr marL="1371600" indent="0">
              <a:buFontTx/>
              <a:buNone/>
              <a:defRPr sz="2000" baseline="0">
                <a:solidFill>
                  <a:srgbClr val="008BA4"/>
                </a:solidFill>
              </a:defRPr>
            </a:lvl4pPr>
            <a:lvl5pPr marL="1828800" indent="0">
              <a:buFontTx/>
              <a:buNone/>
              <a:defRPr sz="2000" baseline="0">
                <a:solidFill>
                  <a:srgbClr val="008BA4"/>
                </a:solidFill>
              </a:defRPr>
            </a:lvl5pPr>
          </a:lstStyle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add</a:t>
            </a:r>
            <a:r>
              <a:rPr lang="nl-NL" dirty="0"/>
              <a:t> </a:t>
            </a:r>
            <a:r>
              <a:rPr lang="nl-NL" dirty="0" err="1"/>
              <a:t>subtitle</a:t>
            </a:r>
            <a:endParaRPr lang="nl-NL" dirty="0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EC25E070-C719-694F-8535-B541886CEBB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428936" y="4579495"/>
            <a:ext cx="800539" cy="2200340"/>
          </a:xfrm>
          <a:prstGeom prst="rect">
            <a:avLst/>
          </a:prstGeom>
        </p:spPr>
      </p:pic>
      <p:cxnSp>
        <p:nvCxnSpPr>
          <p:cNvPr id="15" name="Rechte verbindingslijn 14">
            <a:extLst>
              <a:ext uri="{FF2B5EF4-FFF2-40B4-BE49-F238E27FC236}">
                <a16:creationId xmlns:a16="http://schemas.microsoft.com/office/drawing/2014/main" id="{39D74D6E-786D-8640-AD83-999A5F28E4B5}"/>
              </a:ext>
            </a:extLst>
          </p:cNvPr>
          <p:cNvCxnSpPr>
            <a:cxnSpLocks/>
          </p:cNvCxnSpPr>
          <p:nvPr userDrawn="1"/>
        </p:nvCxnSpPr>
        <p:spPr>
          <a:xfrm>
            <a:off x="1025013" y="5679665"/>
            <a:ext cx="103214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Graphic 18">
            <a:extLst>
              <a:ext uri="{FF2B5EF4-FFF2-40B4-BE49-F238E27FC236}">
                <a16:creationId xmlns:a16="http://schemas.microsoft.com/office/drawing/2014/main" id="{1CE99879-4172-384B-882A-C15E533C008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1577360" y="5454804"/>
            <a:ext cx="503689" cy="449722"/>
          </a:xfrm>
          <a:prstGeom prst="rect">
            <a:avLst/>
          </a:prstGeom>
        </p:spPr>
      </p:pic>
      <p:cxnSp>
        <p:nvCxnSpPr>
          <p:cNvPr id="20" name="Rechte verbindingslijn 19">
            <a:extLst>
              <a:ext uri="{FF2B5EF4-FFF2-40B4-BE49-F238E27FC236}">
                <a16:creationId xmlns:a16="http://schemas.microsoft.com/office/drawing/2014/main" id="{B1945CF4-C4AB-3C4E-91CD-FF67D73C021F}"/>
              </a:ext>
            </a:extLst>
          </p:cNvPr>
          <p:cNvCxnSpPr>
            <a:cxnSpLocks/>
          </p:cNvCxnSpPr>
          <p:nvPr userDrawn="1"/>
        </p:nvCxnSpPr>
        <p:spPr>
          <a:xfrm>
            <a:off x="1025013" y="1092676"/>
            <a:ext cx="103214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D8E1797-4F9C-4B10-8738-5BCFDBB8A246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42975" y="1825625"/>
            <a:ext cx="5095875" cy="3556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nl-NL"/>
              <a:t>Click here to add text</a:t>
            </a:r>
            <a:endParaRPr lang="nl-NL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F873E18-9911-4D86-9480-246377A43B9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270625" y="1825625"/>
            <a:ext cx="5095875" cy="3556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nl-NL"/>
              <a:t>Click icon to add content</a:t>
            </a:r>
          </a:p>
          <a:p>
            <a:pPr lvl="1"/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77DCD2-47E1-43E7-9AB7-C7B5169B4EDC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D38E0D59-3C3C-A240-8AC1-71A64A27DE0E}" type="slidenum">
              <a:rPr lang="nl-NL" smtClean="0"/>
              <a:pPr/>
              <a:t>‹#›</a:t>
            </a:fld>
            <a:r>
              <a:rPr lang="nl-NL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762312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p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548CFF-E802-AA43-9F8B-57822EA51E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8514" y="306347"/>
            <a:ext cx="10515600" cy="571341"/>
          </a:xfrm>
        </p:spPr>
        <p:txBody>
          <a:bodyPr>
            <a:normAutofit/>
          </a:bodyPr>
          <a:lstStyle>
            <a:lvl1pPr>
              <a:defRPr sz="2800" baseline="0"/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add</a:t>
            </a:r>
            <a:r>
              <a:rPr lang="nl-NL" dirty="0"/>
              <a:t> </a:t>
            </a:r>
            <a:r>
              <a:rPr lang="nl-NL" dirty="0" err="1"/>
              <a:t>title</a:t>
            </a:r>
            <a:endParaRPr lang="nl-NL" dirty="0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4DDBBB7B-5F35-404E-A99E-6E50AD46FA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43225" y="6193075"/>
            <a:ext cx="8804593" cy="365125"/>
          </a:xfrm>
        </p:spPr>
        <p:txBody>
          <a:bodyPr/>
          <a:lstStyle>
            <a:lvl1pPr>
              <a:defRPr/>
            </a:lvl1pPr>
          </a:lstStyle>
          <a:p>
            <a:endParaRPr lang="nl-NL" dirty="0"/>
          </a:p>
        </p:txBody>
      </p:sp>
      <p:sp>
        <p:nvSpPr>
          <p:cNvPr id="11" name="Tijdelijke aanduiding voor tekst 10">
            <a:extLst>
              <a:ext uri="{FF2B5EF4-FFF2-40B4-BE49-F238E27FC236}">
                <a16:creationId xmlns:a16="http://schemas.microsoft.com/office/drawing/2014/main" id="{C806215A-7DE7-204C-8620-01DE9376B68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30869" y="1285103"/>
            <a:ext cx="10515600" cy="365125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FontTx/>
              <a:buNone/>
              <a:defRPr sz="2000" b="1" i="0" baseline="0">
                <a:solidFill>
                  <a:srgbClr val="4A54A4"/>
                </a:solidFill>
              </a:defRPr>
            </a:lvl1pPr>
            <a:lvl2pPr marL="457200" indent="0">
              <a:buFontTx/>
              <a:buNone/>
              <a:defRPr sz="2000" baseline="0">
                <a:solidFill>
                  <a:srgbClr val="008BA4"/>
                </a:solidFill>
              </a:defRPr>
            </a:lvl2pPr>
            <a:lvl3pPr marL="914400" indent="0">
              <a:buFontTx/>
              <a:buNone/>
              <a:defRPr sz="2000" baseline="0">
                <a:solidFill>
                  <a:srgbClr val="008BA4"/>
                </a:solidFill>
              </a:defRPr>
            </a:lvl3pPr>
            <a:lvl4pPr marL="1371600" indent="0">
              <a:buFontTx/>
              <a:buNone/>
              <a:defRPr sz="2000" baseline="0">
                <a:solidFill>
                  <a:srgbClr val="008BA4"/>
                </a:solidFill>
              </a:defRPr>
            </a:lvl4pPr>
            <a:lvl5pPr marL="1828800" indent="0">
              <a:buFontTx/>
              <a:buNone/>
              <a:defRPr sz="2000" baseline="0">
                <a:solidFill>
                  <a:srgbClr val="008BA4"/>
                </a:solidFill>
              </a:defRPr>
            </a:lvl5pPr>
          </a:lstStyle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add</a:t>
            </a:r>
            <a:r>
              <a:rPr lang="nl-NL" dirty="0"/>
              <a:t> </a:t>
            </a:r>
            <a:r>
              <a:rPr lang="nl-NL" dirty="0" err="1"/>
              <a:t>subtitle</a:t>
            </a:r>
            <a:endParaRPr lang="nl-NL" dirty="0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EC25E070-C719-694F-8535-B541886CEBB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428936" y="4579495"/>
            <a:ext cx="800539" cy="2200340"/>
          </a:xfrm>
          <a:prstGeom prst="rect">
            <a:avLst/>
          </a:prstGeom>
        </p:spPr>
      </p:pic>
      <p:cxnSp>
        <p:nvCxnSpPr>
          <p:cNvPr id="15" name="Rechte verbindingslijn 14">
            <a:extLst>
              <a:ext uri="{FF2B5EF4-FFF2-40B4-BE49-F238E27FC236}">
                <a16:creationId xmlns:a16="http://schemas.microsoft.com/office/drawing/2014/main" id="{39D74D6E-786D-8640-AD83-999A5F28E4B5}"/>
              </a:ext>
            </a:extLst>
          </p:cNvPr>
          <p:cNvCxnSpPr>
            <a:cxnSpLocks/>
          </p:cNvCxnSpPr>
          <p:nvPr userDrawn="1"/>
        </p:nvCxnSpPr>
        <p:spPr>
          <a:xfrm>
            <a:off x="1025013" y="5679665"/>
            <a:ext cx="103214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Graphic 18">
            <a:extLst>
              <a:ext uri="{FF2B5EF4-FFF2-40B4-BE49-F238E27FC236}">
                <a16:creationId xmlns:a16="http://schemas.microsoft.com/office/drawing/2014/main" id="{1CE99879-4172-384B-882A-C15E533C008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1577360" y="5454804"/>
            <a:ext cx="503689" cy="449722"/>
          </a:xfrm>
          <a:prstGeom prst="rect">
            <a:avLst/>
          </a:prstGeom>
        </p:spPr>
      </p:pic>
      <p:cxnSp>
        <p:nvCxnSpPr>
          <p:cNvPr id="20" name="Rechte verbindingslijn 19">
            <a:extLst>
              <a:ext uri="{FF2B5EF4-FFF2-40B4-BE49-F238E27FC236}">
                <a16:creationId xmlns:a16="http://schemas.microsoft.com/office/drawing/2014/main" id="{B1945CF4-C4AB-3C4E-91CD-FF67D73C021F}"/>
              </a:ext>
            </a:extLst>
          </p:cNvPr>
          <p:cNvCxnSpPr>
            <a:cxnSpLocks/>
          </p:cNvCxnSpPr>
          <p:nvPr userDrawn="1"/>
        </p:nvCxnSpPr>
        <p:spPr>
          <a:xfrm>
            <a:off x="1025013" y="1092676"/>
            <a:ext cx="103214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96C2514-DDF4-4DAC-8EB2-01BC4CCD4A5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36000" y="1825625"/>
            <a:ext cx="10508400" cy="3556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nl-NL"/>
              <a:t>Click here to add text</a:t>
            </a:r>
          </a:p>
          <a:p>
            <a:pPr lvl="1"/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92231C-40C8-43CD-8AE1-D244898A4A7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38E0D59-3C3C-A240-8AC1-71A64A27DE0E}" type="slidenum">
              <a:rPr lang="nl-NL" smtClean="0"/>
              <a:pPr/>
              <a:t>‹#›</a:t>
            </a:fld>
            <a:r>
              <a:rPr lang="nl-NL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706665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page n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548CFF-E802-AA43-9F8B-57822EA51E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8514" y="306347"/>
            <a:ext cx="10515600" cy="571341"/>
          </a:xfrm>
        </p:spPr>
        <p:txBody>
          <a:bodyPr>
            <a:normAutofit/>
          </a:bodyPr>
          <a:lstStyle>
            <a:lvl1pPr>
              <a:defRPr sz="2800" baseline="0"/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add</a:t>
            </a:r>
            <a:r>
              <a:rPr lang="nl-NL" dirty="0"/>
              <a:t> </a:t>
            </a:r>
            <a:r>
              <a:rPr lang="nl-NL" dirty="0" err="1"/>
              <a:t>title</a:t>
            </a:r>
            <a:endParaRPr lang="nl-NL" dirty="0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4DDBBB7B-5F35-404E-A99E-6E50AD46FA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43225" y="6193075"/>
            <a:ext cx="8804593" cy="365125"/>
          </a:xfrm>
        </p:spPr>
        <p:txBody>
          <a:bodyPr/>
          <a:lstStyle>
            <a:lvl1pPr>
              <a:defRPr/>
            </a:lvl1pPr>
          </a:lstStyle>
          <a:p>
            <a:endParaRPr lang="nl-NL" dirty="0"/>
          </a:p>
        </p:txBody>
      </p:sp>
      <p:sp>
        <p:nvSpPr>
          <p:cNvPr id="11" name="Tijdelijke aanduiding voor tekst 10">
            <a:extLst>
              <a:ext uri="{FF2B5EF4-FFF2-40B4-BE49-F238E27FC236}">
                <a16:creationId xmlns:a16="http://schemas.microsoft.com/office/drawing/2014/main" id="{C806215A-7DE7-204C-8620-01DE9376B68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30869" y="1285103"/>
            <a:ext cx="10515600" cy="365125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FontTx/>
              <a:buNone/>
              <a:defRPr sz="2000" b="1" i="0" baseline="0">
                <a:solidFill>
                  <a:srgbClr val="4A54A4"/>
                </a:solidFill>
              </a:defRPr>
            </a:lvl1pPr>
            <a:lvl2pPr marL="457200" indent="0">
              <a:buFontTx/>
              <a:buNone/>
              <a:defRPr sz="2000" baseline="0">
                <a:solidFill>
                  <a:srgbClr val="008BA4"/>
                </a:solidFill>
              </a:defRPr>
            </a:lvl2pPr>
            <a:lvl3pPr marL="914400" indent="0">
              <a:buFontTx/>
              <a:buNone/>
              <a:defRPr sz="2000" baseline="0">
                <a:solidFill>
                  <a:srgbClr val="008BA4"/>
                </a:solidFill>
              </a:defRPr>
            </a:lvl3pPr>
            <a:lvl4pPr marL="1371600" indent="0">
              <a:buFontTx/>
              <a:buNone/>
              <a:defRPr sz="2000" baseline="0">
                <a:solidFill>
                  <a:srgbClr val="008BA4"/>
                </a:solidFill>
              </a:defRPr>
            </a:lvl4pPr>
            <a:lvl5pPr marL="1828800" indent="0">
              <a:buFontTx/>
              <a:buNone/>
              <a:defRPr sz="2000" baseline="0">
                <a:solidFill>
                  <a:srgbClr val="008BA4"/>
                </a:solidFill>
              </a:defRPr>
            </a:lvl5pPr>
          </a:lstStyle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add</a:t>
            </a:r>
            <a:r>
              <a:rPr lang="nl-NL" dirty="0"/>
              <a:t> </a:t>
            </a:r>
            <a:r>
              <a:rPr lang="nl-NL" dirty="0" err="1"/>
              <a:t>subtitle</a:t>
            </a:r>
            <a:endParaRPr lang="nl-NL" dirty="0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EC25E070-C719-694F-8535-B541886CEBB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428936" y="4579495"/>
            <a:ext cx="800539" cy="220034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1CE99879-4172-384B-882A-C15E533C008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1577360" y="5454804"/>
            <a:ext cx="503689" cy="449722"/>
          </a:xfrm>
          <a:prstGeom prst="rect">
            <a:avLst/>
          </a:prstGeom>
        </p:spPr>
      </p:pic>
      <p:cxnSp>
        <p:nvCxnSpPr>
          <p:cNvPr id="20" name="Rechte verbindingslijn 19">
            <a:extLst>
              <a:ext uri="{FF2B5EF4-FFF2-40B4-BE49-F238E27FC236}">
                <a16:creationId xmlns:a16="http://schemas.microsoft.com/office/drawing/2014/main" id="{B1945CF4-C4AB-3C4E-91CD-FF67D73C021F}"/>
              </a:ext>
            </a:extLst>
          </p:cNvPr>
          <p:cNvCxnSpPr>
            <a:cxnSpLocks/>
          </p:cNvCxnSpPr>
          <p:nvPr userDrawn="1"/>
        </p:nvCxnSpPr>
        <p:spPr>
          <a:xfrm>
            <a:off x="1025013" y="1092676"/>
            <a:ext cx="103214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96C2514-DDF4-4DAC-8EB2-01BC4CCD4A5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36000" y="1825625"/>
            <a:ext cx="10508400" cy="3556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nl-NL"/>
              <a:t>Click here to add text</a:t>
            </a:r>
          </a:p>
          <a:p>
            <a:pPr lvl="1"/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820992-62BE-4D9B-B103-FA95F618892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38E0D59-3C3C-A240-8AC1-71A64A27DE0E}" type="slidenum">
              <a:rPr lang="nl-NL" smtClean="0"/>
              <a:pPr/>
              <a:t>‹#›</a:t>
            </a:fld>
            <a:r>
              <a:rPr lang="nl-NL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219560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vid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50E615DC-9857-FB44-8E02-48BF4E75976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Ondertitel 2">
            <a:extLst>
              <a:ext uri="{FF2B5EF4-FFF2-40B4-BE49-F238E27FC236}">
                <a16:creationId xmlns:a16="http://schemas.microsoft.com/office/drawing/2014/main" id="{61EB0488-D26B-284A-842D-D5EA3FC7E38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489165" y="3767628"/>
            <a:ext cx="9144000" cy="525420"/>
          </a:xfrm>
        </p:spPr>
        <p:txBody>
          <a:bodyPr>
            <a:normAutofit/>
          </a:bodyPr>
          <a:lstStyle>
            <a:lvl1pPr marL="0" indent="0" algn="l">
              <a:buNone/>
              <a:defRPr sz="20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add</a:t>
            </a:r>
            <a:r>
              <a:rPr lang="nl-NL" dirty="0"/>
              <a:t> </a:t>
            </a:r>
            <a:r>
              <a:rPr lang="nl-NL" dirty="0" err="1"/>
              <a:t>subtitle</a:t>
            </a:r>
            <a:endParaRPr lang="nl-NL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5C2E04D-E4C1-C742-8CD4-CE3D06A674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489165" y="2767246"/>
            <a:ext cx="9144000" cy="938602"/>
          </a:xfrm>
        </p:spPr>
        <p:txBody>
          <a:bodyPr anchor="b">
            <a:normAutofit/>
          </a:bodyPr>
          <a:lstStyle>
            <a:lvl1pPr algn="l">
              <a:defRPr sz="4500" baseline="0">
                <a:solidFill>
                  <a:schemeClr val="bg1"/>
                </a:solidFill>
              </a:defRPr>
            </a:lvl1pPr>
          </a:lstStyle>
          <a:p>
            <a:r>
              <a:rPr lang="nl-NL" dirty="0" err="1"/>
              <a:t>Chapter</a:t>
            </a:r>
            <a:r>
              <a:rPr lang="nl-NL" dirty="0"/>
              <a:t> page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3B502C62-585B-1B47-A691-99DFCEE5C5F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46321" r="28"/>
          <a:stretch/>
        </p:blipFill>
        <p:spPr>
          <a:xfrm>
            <a:off x="0" y="690496"/>
            <a:ext cx="1933200" cy="5477006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A83DC107-A9E5-3F41-A783-D48FAFE8EE40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18446" y="3060760"/>
            <a:ext cx="824854" cy="736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4152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751BB08C-7CD5-2141-9EE7-87DF00E294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691411" y="6192000"/>
            <a:ext cx="80688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32B289FB-C298-3344-8974-FF9AACDC30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46914" y="6192000"/>
            <a:ext cx="80688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aseline="0">
                <a:solidFill>
                  <a:schemeClr val="tx2"/>
                </a:solidFill>
              </a:defRPr>
            </a:lvl1pPr>
          </a:lstStyle>
          <a:p>
            <a:fld id="{D38E0D59-3C3C-A240-8AC1-71A64A27DE0E}" type="slidenum">
              <a:rPr lang="nl-NL" smtClean="0"/>
              <a:pPr/>
              <a:t>‹#›</a:t>
            </a:fld>
            <a:r>
              <a:rPr lang="nl-NL" dirty="0"/>
              <a:t>.</a:t>
            </a:r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F0BCF938-A373-024E-A9BF-4C9D264518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43231" y="6192000"/>
            <a:ext cx="87481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1F92498E-1155-004B-92D6-633F68118C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336" y="365126"/>
            <a:ext cx="10515600" cy="5713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 dirty="0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55907825-D658-FB4F-AF64-EE53A0567C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4692" y="1696667"/>
            <a:ext cx="10515600" cy="42248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  <a:p>
            <a:pPr lvl="5"/>
            <a:r>
              <a:rPr lang="nl-NL" dirty="0"/>
              <a:t>6</a:t>
            </a:r>
          </a:p>
          <a:p>
            <a:pPr lvl="6"/>
            <a:r>
              <a:rPr lang="nl-NL" dirty="0"/>
              <a:t>7</a:t>
            </a:r>
          </a:p>
          <a:p>
            <a:pPr lvl="7"/>
            <a:r>
              <a:rPr lang="nl-NL" dirty="0"/>
              <a:t>8</a:t>
            </a:r>
          </a:p>
          <a:p>
            <a:pPr lvl="8"/>
            <a:r>
              <a:rPr lang="nl-NL" dirty="0"/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34541422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5" r:id="rId2"/>
    <p:sldLayoutId id="2147483662" r:id="rId3"/>
    <p:sldLayoutId id="2147483664" r:id="rId4"/>
    <p:sldLayoutId id="2147483668" r:id="rId5"/>
    <p:sldLayoutId id="2147483652" r:id="rId6"/>
    <p:sldLayoutId id="2147483667" r:id="rId7"/>
    <p:sldLayoutId id="2147483669" r:id="rId8"/>
    <p:sldLayoutId id="2147483659" r:id="rId9"/>
    <p:sldLayoutId id="2147483660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 baseline="0">
          <a:solidFill>
            <a:srgbClr val="4A54A4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lnSpc>
          <a:spcPct val="100000"/>
        </a:lnSpc>
        <a:spcBef>
          <a:spcPts val="1000"/>
        </a:spcBef>
        <a:buClr>
          <a:srgbClr val="4A54A4"/>
        </a:buClr>
        <a:buFont typeface="Arial" panose="020B0604020202020204" pitchFamily="34" charset="0"/>
        <a:buChar char="•"/>
        <a:defRPr sz="2000" b="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684000" indent="-342900" algn="l" defTabSz="914400" rtl="0" eaLnBrk="1" latinLnBrk="0" hangingPunct="1">
        <a:lnSpc>
          <a:spcPct val="100000"/>
        </a:lnSpc>
        <a:spcBef>
          <a:spcPts val="1000"/>
        </a:spcBef>
        <a:buClr>
          <a:srgbClr val="4A54A4"/>
        </a:buClr>
        <a:buFont typeface="Arial" panose="020B0604020202020204" pitchFamily="34" charset="0"/>
        <a:buChar char="-"/>
        <a:defRPr sz="2000" b="0" i="0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026000" indent="-342900" algn="l" defTabSz="914400" rtl="0" eaLnBrk="1" latinLnBrk="0" hangingPunct="1">
        <a:lnSpc>
          <a:spcPct val="100000"/>
        </a:lnSpc>
        <a:spcBef>
          <a:spcPts val="1000"/>
        </a:spcBef>
        <a:buClr>
          <a:srgbClr val="4A54A4"/>
        </a:buClr>
        <a:buFont typeface="Arial" panose="020B0604020202020204" pitchFamily="34" charset="0"/>
        <a:buChar char="-"/>
        <a:defRPr sz="2000" b="0" i="0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368000" indent="-342900" algn="l" defTabSz="914400" rtl="0" eaLnBrk="1" latinLnBrk="0" hangingPunct="1">
        <a:lnSpc>
          <a:spcPct val="100000"/>
        </a:lnSpc>
        <a:spcBef>
          <a:spcPts val="1000"/>
        </a:spcBef>
        <a:buClr>
          <a:srgbClr val="4A54A4"/>
        </a:buClr>
        <a:buFont typeface="Arial" panose="020B0604020202020204" pitchFamily="34" charset="0"/>
        <a:buChar char="-"/>
        <a:defRPr sz="2000" b="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710000" indent="-342900" algn="l" defTabSz="914400" rtl="0" eaLnBrk="1" latinLnBrk="0" hangingPunct="1">
        <a:lnSpc>
          <a:spcPct val="100000"/>
        </a:lnSpc>
        <a:spcBef>
          <a:spcPts val="1000"/>
        </a:spcBef>
        <a:buClr>
          <a:srgbClr val="4A54A4"/>
        </a:buClr>
        <a:buFont typeface="Arial" panose="020B0604020202020204" pitchFamily="34" charset="0"/>
        <a:buChar char="-"/>
        <a:defRPr sz="2000" b="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052000" indent="-342000" algn="l" defTabSz="914400" rtl="0" eaLnBrk="1" latinLnBrk="0" hangingPunct="1">
        <a:lnSpc>
          <a:spcPct val="100000"/>
        </a:lnSpc>
        <a:spcBef>
          <a:spcPts val="1000"/>
        </a:spcBef>
        <a:buClr>
          <a:srgbClr val="4A54A4"/>
        </a:buClr>
        <a:buFont typeface="Arial" panose="020B0604020202020204" pitchFamily="34" charset="0"/>
        <a:buChar char="-"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6pPr>
      <a:lvl7pPr marL="2394000" indent="-342000" algn="l" defTabSz="914400" rtl="0" eaLnBrk="1" latinLnBrk="0" hangingPunct="1">
        <a:lnSpc>
          <a:spcPct val="100000"/>
        </a:lnSpc>
        <a:spcBef>
          <a:spcPts val="1000"/>
        </a:spcBef>
        <a:buClr>
          <a:srgbClr val="4A54A4"/>
        </a:buClr>
        <a:buFont typeface="Arial" panose="020B0604020202020204" pitchFamily="34" charset="0"/>
        <a:buChar char="-"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7pPr>
      <a:lvl8pPr marL="2736000" indent="-342000" algn="l" defTabSz="914400" rtl="0" eaLnBrk="1" latinLnBrk="0" hangingPunct="1">
        <a:lnSpc>
          <a:spcPct val="100000"/>
        </a:lnSpc>
        <a:spcBef>
          <a:spcPts val="1000"/>
        </a:spcBef>
        <a:buClr>
          <a:srgbClr val="4A54A4"/>
        </a:buClr>
        <a:buFont typeface="Arial" panose="020B0604020202020204" pitchFamily="34" charset="0"/>
        <a:buChar char="-"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8pPr>
      <a:lvl9pPr marL="3078000" indent="-342000" algn="l" defTabSz="914400" rtl="0" eaLnBrk="1" latinLnBrk="0" hangingPunct="1">
        <a:lnSpc>
          <a:spcPct val="100000"/>
        </a:lnSpc>
        <a:spcBef>
          <a:spcPts val="1000"/>
        </a:spcBef>
        <a:buClr>
          <a:srgbClr val="4A54A4"/>
        </a:buClr>
        <a:buFont typeface="Arial" panose="020B0604020202020204" pitchFamily="34" charset="0"/>
        <a:buChar char="-"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2.svg"/><Relationship Id="rId7" Type="http://schemas.openxmlformats.org/officeDocument/2006/relationships/image" Target="../media/image26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2.png"/><Relationship Id="rId5" Type="http://schemas.openxmlformats.org/officeDocument/2006/relationships/image" Target="../media/image24.svg"/><Relationship Id="rId4" Type="http://schemas.openxmlformats.org/officeDocument/2006/relationships/image" Target="../media/image21.png"/><Relationship Id="rId9" Type="http://schemas.openxmlformats.org/officeDocument/2006/relationships/image" Target="../media/image28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ndertitel 1">
            <a:extLst>
              <a:ext uri="{FF2B5EF4-FFF2-40B4-BE49-F238E27FC236}">
                <a16:creationId xmlns:a16="http://schemas.microsoft.com/office/drawing/2014/main" id="{2D660DEF-8CB6-7946-AAA6-3F615CBC4EC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NL" dirty="0"/>
              <a:t>Praktische vertaling van resultaten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DB72F397-1943-654D-9677-28303951269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nl-NL" sz="3200" dirty="0"/>
              <a:t>Effect blauwe diensten op watervegetatie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76E78ED5-FD46-0C40-9C3F-B5004A34306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/>
              <a:t>9 mei 2023</a:t>
            </a:r>
          </a:p>
        </p:txBody>
      </p:sp>
    </p:spTree>
    <p:extLst>
      <p:ext uri="{BB962C8B-B14F-4D97-AF65-F5344CB8AC3E}">
        <p14:creationId xmlns:p14="http://schemas.microsoft.com/office/powerpoint/2010/main" val="25181296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65E720-1190-011B-CA09-49201C7AE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719D5C-B576-B68E-B5DB-3B94A93213B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nl-NL" dirty="0"/>
              <a:t>Box plots (beheer / geen beheer)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3090" y="462828"/>
            <a:ext cx="5487266" cy="5487266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4405C7-0B6B-5E38-E343-E4DCFF2E437E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D38E0D59-3C3C-A240-8AC1-71A64A27DE0E}" type="slidenum">
              <a:rPr lang="nl-NL" smtClean="0"/>
              <a:pPr/>
              <a:t>10</a:t>
            </a:fld>
            <a:r>
              <a:rPr lang="nl-NL"/>
              <a:t>.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7831185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DE1A5B-4C47-AB3B-9E63-D241099EA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5ECF76-41B2-BA27-82A8-7359D4B193E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nl-NL" smtClean="0"/>
              <a:t>Scatter</a:t>
            </a:r>
            <a:r>
              <a:rPr lang="nl-NL" smtClean="0"/>
              <a:t> </a:t>
            </a:r>
            <a:r>
              <a:rPr lang="nl-NL" dirty="0"/>
              <a:t>plots (aantal jaar beheer)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5532" y="592017"/>
            <a:ext cx="5856722" cy="5856722"/>
          </a:xfr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532D0A3-9E58-A2A4-10A5-F84926D14417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CF9942-0059-417A-48C6-531E4D1D450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D38E0D59-3C3C-A240-8AC1-71A64A27DE0E}" type="slidenum">
              <a:rPr lang="nl-NL" smtClean="0"/>
              <a:pPr/>
              <a:t>11</a:t>
            </a:fld>
            <a:r>
              <a:rPr lang="nl-NL"/>
              <a:t>.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4224309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FF472-CE21-C8B0-0FFF-C8B31E023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Brainstorm visualisaties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A638CD-A004-FAA0-8606-2F24C189C4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CC8F54-AEBE-B974-E06F-6A0411780D5D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nl-NL" dirty="0"/>
              <a:t>Zelf met de code aan de slag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1F1AD6B-7F39-9D24-FAC7-F50896ACA67E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058497-8B84-5325-687E-3BD239E3697C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D38E0D59-3C3C-A240-8AC1-71A64A27DE0E}" type="slidenum">
              <a:rPr lang="nl-NL" smtClean="0"/>
              <a:pPr/>
              <a:t>12</a:t>
            </a:fld>
            <a:r>
              <a:rPr lang="nl-NL"/>
              <a:t>.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6971076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27">
            <a:extLst>
              <a:ext uri="{FF2B5EF4-FFF2-40B4-BE49-F238E27FC236}">
                <a16:creationId xmlns:a16="http://schemas.microsoft.com/office/drawing/2014/main" id="{E5B2477D-99E4-4725-99C5-8976E093B8E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48FCFE0A-B439-40F1-B744-2E33CCA4B6E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7C3A3C82-D68C-4319-9443-EBB1BC8E515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3E964EC7-62E4-4A24-A7DE-5615A90FCA4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94034952-A838-466C-BB04-39D3A8EC7F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l-NL" dirty="0"/>
          </a:p>
        </p:txBody>
      </p:sp>
      <p:pic>
        <p:nvPicPr>
          <p:cNvPr id="43" name="Picture Placeholder 42">
            <a:extLst>
              <a:ext uri="{FF2B5EF4-FFF2-40B4-BE49-F238E27FC236}">
                <a16:creationId xmlns:a16="http://schemas.microsoft.com/office/drawing/2014/main" id="{311E05FA-621A-4E2C-8537-43AD8FCB1254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/>
      </p:pic>
      <p:pic>
        <p:nvPicPr>
          <p:cNvPr id="45" name="Picture Placeholder 44">
            <a:extLst>
              <a:ext uri="{FF2B5EF4-FFF2-40B4-BE49-F238E27FC236}">
                <a16:creationId xmlns:a16="http://schemas.microsoft.com/office/drawing/2014/main" id="{3B84AF80-943A-4C68-BB9C-09F46B6E27E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/>
          <a:stretch>
            <a:fillRect/>
          </a:stretch>
        </p:blipFill>
        <p:spPr/>
      </p:pic>
      <p:pic>
        <p:nvPicPr>
          <p:cNvPr id="26" name="Picture Placeholder 25">
            <a:extLst>
              <a:ext uri="{FF2B5EF4-FFF2-40B4-BE49-F238E27FC236}">
                <a16:creationId xmlns:a16="http://schemas.microsoft.com/office/drawing/2014/main" id="{0D5F3412-38CE-4A02-86A3-36AED5859026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/>
          <a:stretch>
            <a:fillRect/>
          </a:stretch>
        </p:blipFill>
        <p:spPr/>
      </p:pic>
      <p:pic>
        <p:nvPicPr>
          <p:cNvPr id="49" name="Picture Placeholder 48">
            <a:extLst>
              <a:ext uri="{FF2B5EF4-FFF2-40B4-BE49-F238E27FC236}">
                <a16:creationId xmlns:a16="http://schemas.microsoft.com/office/drawing/2014/main" id="{51C72B88-FDD7-400A-8081-F5E892B777CD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1979033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2B9A1-899C-1291-12E5-BE2B725AB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z="2800" dirty="0"/>
              <a:t>Effect blauwe diensten op watervegetatie</a:t>
            </a:r>
            <a:endParaRPr lang="nl-NL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06E262-6294-A038-709C-C46C8A8F25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nl-NL" dirty="0"/>
              <a:t>Data en analyse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DA95D75-0628-C9F2-FE8B-FBD7AB44610B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>
            <a:normAutofit fontScale="92500"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dirty="0"/>
              <a:t>Waterproef </a:t>
            </a:r>
            <a:r>
              <a:rPr lang="nl-NL" b="1" dirty="0"/>
              <a:t>(mei) </a:t>
            </a:r>
            <a:r>
              <a:rPr lang="nl-NL" dirty="0"/>
              <a:t>+ (s)ken je sloot (2016 t/m 2021) </a:t>
            </a:r>
            <a:r>
              <a:rPr lang="nl-NL" b="1" dirty="0"/>
              <a:t>(augustus)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dirty="0"/>
              <a:t>Elk monitoringspunt en –jaar:</a:t>
            </a:r>
          </a:p>
          <a:p>
            <a:pPr marL="1026900" lvl="1">
              <a:buFont typeface="Arial" panose="020B0604020202020204" pitchFamily="34" charset="0"/>
              <a:buChar char="•"/>
            </a:pPr>
            <a:r>
              <a:rPr lang="nl-NL" dirty="0"/>
              <a:t>Gekoppeld aan een sloot</a:t>
            </a:r>
          </a:p>
          <a:p>
            <a:pPr marL="1026900" lvl="1">
              <a:buFont typeface="Arial" panose="020B0604020202020204" pitchFamily="34" charset="0"/>
              <a:buChar char="•"/>
            </a:pPr>
            <a:r>
              <a:rPr lang="nl-NL" dirty="0"/>
              <a:t>Type beheerpakket, inclusief aantal jaar toegepast beheer</a:t>
            </a:r>
          </a:p>
          <a:p>
            <a:pPr marL="1026900" lvl="1">
              <a:buFont typeface="Arial" panose="020B0604020202020204" pitchFamily="34" charset="0"/>
              <a:buChar char="•"/>
            </a:pPr>
            <a:endParaRPr lang="nl-NL" dirty="0"/>
          </a:p>
          <a:p>
            <a:pPr marL="1026900" lvl="1">
              <a:buFont typeface="Arial" panose="020B0604020202020204" pitchFamily="34" charset="0"/>
              <a:buChar char="•"/>
            </a:pPr>
            <a:endParaRPr lang="nl-NL" dirty="0"/>
          </a:p>
          <a:p>
            <a:pPr lvl="1" indent="0">
              <a:buNone/>
            </a:pPr>
            <a:r>
              <a:rPr lang="nl-NL" dirty="0"/>
              <a:t>Let op: niet ieder punt is in dezelfde jaren gemonitord.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nl-NL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BDF664-138D-4F48-6997-068539C3E8C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D38E0D59-3C3C-A240-8AC1-71A64A27DE0E}" type="slidenum">
              <a:rPr lang="nl-NL" smtClean="0"/>
              <a:pPr/>
              <a:t>2</a:t>
            </a:fld>
            <a:r>
              <a:rPr lang="nl-NL"/>
              <a:t>.</a:t>
            </a:r>
            <a:endParaRPr lang="nl-NL" dirty="0"/>
          </a:p>
        </p:txBody>
      </p:sp>
      <p:pic>
        <p:nvPicPr>
          <p:cNvPr id="20" name="Content Placeholder 19" descr="Map&#10;&#10;Description automatically generated">
            <a:extLst>
              <a:ext uri="{FF2B5EF4-FFF2-40B4-BE49-F238E27FC236}">
                <a16:creationId xmlns:a16="http://schemas.microsoft.com/office/drawing/2014/main" id="{092D240F-44F0-B369-A30F-C5C92F1C017C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 rotWithShape="1">
          <a:blip r:embed="rId3"/>
          <a:srcRect t="4910"/>
          <a:stretch/>
        </p:blipFill>
        <p:spPr>
          <a:xfrm>
            <a:off x="1057276" y="1752885"/>
            <a:ext cx="5213350" cy="3505011"/>
          </a:xfrm>
        </p:spPr>
      </p:pic>
    </p:spTree>
    <p:extLst>
      <p:ext uri="{BB962C8B-B14F-4D97-AF65-F5344CB8AC3E}">
        <p14:creationId xmlns:p14="http://schemas.microsoft.com/office/powerpoint/2010/main" val="30211951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2B9A1-899C-1291-12E5-BE2B725AB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z="2800" dirty="0"/>
              <a:t>Effect blauwe diensten op watervegetatie</a:t>
            </a:r>
            <a:endParaRPr lang="nl-NL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06E262-6294-A038-709C-C46C8A8F25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nl-NL" dirty="0"/>
              <a:t>Data en analyse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DA95D75-0628-C9F2-FE8B-FBD7AB44610B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dirty="0"/>
              <a:t>Per EAG: Sloten zonder beheerpakket vergeleken met sloten met 1 of meer jaar beheer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dirty="0"/>
              <a:t>Sloten met beheer: relatie tussen aantal jaar (type)beheer met de bedekking van waterplanten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nl-NL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nl-NL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nl-NL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BDF664-138D-4F48-6997-068539C3E8C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D38E0D59-3C3C-A240-8AC1-71A64A27DE0E}" type="slidenum">
              <a:rPr lang="nl-NL" smtClean="0"/>
              <a:pPr/>
              <a:t>3</a:t>
            </a:fld>
            <a:r>
              <a:rPr lang="nl-NL"/>
              <a:t>.</a:t>
            </a:r>
            <a:endParaRPr lang="nl-NL" dirty="0"/>
          </a:p>
        </p:txBody>
      </p:sp>
      <p:pic>
        <p:nvPicPr>
          <p:cNvPr id="20" name="Content Placeholder 19" descr="Map&#10;&#10;Description automatically generated">
            <a:extLst>
              <a:ext uri="{FF2B5EF4-FFF2-40B4-BE49-F238E27FC236}">
                <a16:creationId xmlns:a16="http://schemas.microsoft.com/office/drawing/2014/main" id="{092D240F-44F0-B369-A30F-C5C92F1C017C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 rotWithShape="1">
          <a:blip r:embed="rId3"/>
          <a:srcRect t="4910"/>
          <a:stretch/>
        </p:blipFill>
        <p:spPr>
          <a:xfrm>
            <a:off x="1057276" y="1752885"/>
            <a:ext cx="5213350" cy="3505011"/>
          </a:xfrm>
        </p:spPr>
      </p:pic>
      <p:pic>
        <p:nvPicPr>
          <p:cNvPr id="22" name="Picture 21" descr="Diagram, map&#10;&#10;Description automatically generated">
            <a:extLst>
              <a:ext uri="{FF2B5EF4-FFF2-40B4-BE49-F238E27FC236}">
                <a16:creationId xmlns:a16="http://schemas.microsoft.com/office/drawing/2014/main" id="{B8BFF07D-1FB1-A761-29F5-465683BFC71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795"/>
          <a:stretch/>
        </p:blipFill>
        <p:spPr>
          <a:xfrm>
            <a:off x="948532" y="1752885"/>
            <a:ext cx="5322094" cy="3544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770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26165-FFFC-B43E-95EB-C90CD8DDA1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z="2800" dirty="0"/>
              <a:t>Effect blauwe diensten op watervegetatie</a:t>
            </a:r>
            <a:endParaRPr lang="nl-NL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93706C-FA24-210D-B523-3913AC6B4A0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nl-NL" dirty="0"/>
              <a:t>Samenvoegen typen beheer tot categorieën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E2CFC9-1EBE-F763-98C5-81BF393606B8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D38E0D59-3C3C-A240-8AC1-71A64A27DE0E}" type="slidenum">
              <a:rPr lang="nl-NL" smtClean="0"/>
              <a:pPr/>
              <a:t>4</a:t>
            </a:fld>
            <a:r>
              <a:rPr lang="nl-NL"/>
              <a:t>.</a:t>
            </a:r>
            <a:endParaRPr lang="nl-NL" dirty="0"/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3751F86F-B1FC-9C42-EAD4-792DA00195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8823292"/>
              </p:ext>
            </p:extLst>
          </p:nvPr>
        </p:nvGraphicFramePr>
        <p:xfrm>
          <a:off x="1523284" y="1714625"/>
          <a:ext cx="8128000" cy="368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3600093007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9598568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Beheer (voorbeelden)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Categorie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8574713"/>
                  </a:ext>
                </a:extLst>
              </a:tr>
              <a:tr h="741680">
                <a:tc>
                  <a:txBody>
                    <a:bodyPr/>
                    <a:lstStyle/>
                    <a:p>
                      <a:r>
                        <a:rPr lang="nl-NL" dirty="0"/>
                        <a:t>Baggerpomp / baggerspuit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dirty="0"/>
                        <a:t>Verminderen voedingsstoffen waterbodem</a:t>
                      </a:r>
                    </a:p>
                    <a:p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14768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Botanische weiderand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dirty="0"/>
                        <a:t>Verminderen voedingsstoffen vanaf perceel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97111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Oude graslanden (&gt;20 jaar)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59729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Ecologisch slootschonen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nl-NL" dirty="0"/>
                        <a:t>Ecologische inrichting/ beheer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36448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Natuurvriendelijke oever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24396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Peilverhoging 20 cm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dirty="0"/>
                        <a:t>Peilverhoging/ inundatie</a:t>
                      </a:r>
                    </a:p>
                    <a:p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06517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Greppel inundatie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75060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55392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6E8FF3-7D30-8697-4DED-5807870C42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Uitgevoerde analyses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BF8137-E4C3-2E49-6DE0-E69ACA1180A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43257A-6D05-C709-4A2D-AC05237915F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942975" y="1825624"/>
            <a:ext cx="10410824" cy="3931363"/>
          </a:xfrm>
        </p:spPr>
        <p:txBody>
          <a:bodyPr/>
          <a:lstStyle/>
          <a:p>
            <a:r>
              <a:rPr lang="nl-NL" dirty="0"/>
              <a:t>Analyse effect van alle beheerpakketten gezamenlijk en meetjaar op bedekking met verschillende typen vegetatie (ANOVA + Post-hoc)</a:t>
            </a:r>
          </a:p>
          <a:p>
            <a:r>
              <a:rPr lang="nl-NL" dirty="0"/>
              <a:t>Analyse effect van het aantal jaar beheer (alle beheerpakketten) op bedekking met verschillende typen vegetatie (</a:t>
            </a:r>
            <a:r>
              <a:rPr lang="nl-NL" dirty="0" err="1"/>
              <a:t>Spearman’s</a:t>
            </a:r>
            <a:r>
              <a:rPr lang="nl-NL" dirty="0"/>
              <a:t> </a:t>
            </a:r>
            <a:r>
              <a:rPr lang="nl-NL" dirty="0" err="1"/>
              <a:t>rho</a:t>
            </a:r>
            <a:r>
              <a:rPr lang="nl-NL" dirty="0"/>
              <a:t>)</a:t>
            </a:r>
          </a:p>
          <a:p>
            <a:pPr marL="0" indent="0">
              <a:buNone/>
            </a:pPr>
            <a:endParaRPr lang="nl-NL" dirty="0"/>
          </a:p>
          <a:p>
            <a:r>
              <a:rPr lang="nl-NL" dirty="0"/>
              <a:t>Analyse effect van individuele beheerpakketten en meetjaar op bedekking met verschillende typen vegetatie (ANOVA + Post-hoc) </a:t>
            </a:r>
          </a:p>
          <a:p>
            <a:r>
              <a:rPr lang="nl-NL" dirty="0"/>
              <a:t>Analyse effect van het aantal jaar beheer (specifiek beheerpakket) op bedekking met verschillende typen vegetatie (</a:t>
            </a:r>
            <a:r>
              <a:rPr lang="nl-NL" dirty="0" err="1"/>
              <a:t>Spearman’s</a:t>
            </a:r>
            <a:r>
              <a:rPr lang="nl-NL" dirty="0"/>
              <a:t> </a:t>
            </a:r>
            <a:r>
              <a:rPr lang="nl-NL" dirty="0" err="1"/>
              <a:t>rho</a:t>
            </a:r>
            <a:r>
              <a:rPr lang="nl-NL" dirty="0"/>
              <a:t>)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CE20C6-C0CB-93C3-1B5C-4D4B7E240558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D38E0D59-3C3C-A240-8AC1-71A64A27DE0E}" type="slidenum">
              <a:rPr lang="nl-NL" smtClean="0"/>
              <a:pPr/>
              <a:t>5</a:t>
            </a:fld>
            <a:r>
              <a:rPr lang="nl-NL"/>
              <a:t>.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0934368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B845A6-C062-7364-F41E-AC0B4B6E8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Voorbeeld ANOVA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9353E3-D2A5-8F48-7B43-8FA7AA242BA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C858DF-FFEC-CD6C-8EE0-3502B233EE7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942975" y="1825625"/>
            <a:ext cx="10309743" cy="3556000"/>
          </a:xfrm>
        </p:spPr>
        <p:txBody>
          <a:bodyPr/>
          <a:lstStyle/>
          <a:p>
            <a:pPr marL="0" indent="0">
              <a:buNone/>
            </a:pPr>
            <a:r>
              <a:rPr lang="nl-NL" dirty="0" err="1"/>
              <a:t>aov.drijfbptn</a:t>
            </a:r>
            <a:r>
              <a:rPr lang="nl-NL" dirty="0"/>
              <a:t> &lt;- </a:t>
            </a:r>
            <a:r>
              <a:rPr lang="nl-NL" dirty="0" err="1"/>
              <a:t>aov</a:t>
            </a:r>
            <a:r>
              <a:rPr lang="nl-NL" dirty="0"/>
              <a:t>(</a:t>
            </a:r>
            <a:r>
              <a:rPr lang="nl-NL" dirty="0" err="1"/>
              <a:t>meetwaarde_log</a:t>
            </a:r>
            <a:r>
              <a:rPr lang="nl-NL" dirty="0"/>
              <a:t> ~ Beheer + Jaar + Error(</a:t>
            </a:r>
            <a:r>
              <a:rPr lang="nl-NL" dirty="0" err="1"/>
              <a:t>locatie.EAG</a:t>
            </a:r>
            <a:r>
              <a:rPr lang="nl-NL" dirty="0"/>
              <a:t>), data=</a:t>
            </a:r>
            <a:r>
              <a:rPr lang="nl-NL" dirty="0" err="1"/>
              <a:t>data_groeivormen</a:t>
            </a:r>
            <a:r>
              <a:rPr lang="nl-NL" dirty="0"/>
              <a:t>[[1]])</a:t>
            </a:r>
          </a:p>
          <a:p>
            <a:pPr marL="0" indent="0">
              <a:buNone/>
            </a:pPr>
            <a:r>
              <a:rPr lang="nl-NL" dirty="0"/>
              <a:t>summary( </a:t>
            </a:r>
            <a:r>
              <a:rPr lang="nl-NL" err="1"/>
              <a:t>aov.drijfbptn</a:t>
            </a:r>
            <a:r>
              <a:rPr lang="nl-NL" smtClean="0"/>
              <a:t>)</a:t>
            </a:r>
          </a:p>
          <a:p>
            <a:pPr marL="0" indent="0">
              <a:buNone/>
            </a:pPr>
            <a:endParaRPr lang="nl-NL"/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endParaRPr lang="nl-NL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9316BD-83E6-DFA1-FAE2-3FB083B9A91A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D38E0D59-3C3C-A240-8AC1-71A64A27DE0E}" type="slidenum">
              <a:rPr lang="nl-NL" smtClean="0"/>
              <a:pPr/>
              <a:t>6</a:t>
            </a:fld>
            <a:r>
              <a:rPr lang="nl-NL"/>
              <a:t>.</a:t>
            </a:r>
            <a:endParaRPr lang="nl-NL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43115" t="80188" r="47518" b="4966"/>
          <a:stretch/>
        </p:blipFill>
        <p:spPr>
          <a:xfrm>
            <a:off x="942975" y="3094581"/>
            <a:ext cx="5924606" cy="3018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7089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F7C91A-2261-BD78-42FE-1651752FB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Voorbeeld Post-hoc test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57ED77-1FA5-774B-F0A5-29E9E993683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D5EBA0-5B90-1A10-DCF8-591CE71EFD0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942975" y="1825625"/>
            <a:ext cx="10410824" cy="3556000"/>
          </a:xfrm>
        </p:spPr>
        <p:txBody>
          <a:bodyPr/>
          <a:lstStyle/>
          <a:p>
            <a:pPr marL="0" indent="0">
              <a:buNone/>
            </a:pPr>
            <a:r>
              <a:rPr lang="nl-NL" dirty="0" err="1"/>
              <a:t>model_drijfbptn</a:t>
            </a:r>
            <a:r>
              <a:rPr lang="nl-NL" dirty="0"/>
              <a:t> &lt;- </a:t>
            </a:r>
            <a:r>
              <a:rPr lang="nl-NL" dirty="0" err="1"/>
              <a:t>lmer</a:t>
            </a:r>
            <a:r>
              <a:rPr lang="nl-NL" dirty="0"/>
              <a:t> (</a:t>
            </a:r>
            <a:r>
              <a:rPr lang="nl-NL" dirty="0" err="1"/>
              <a:t>meetwaarde_log</a:t>
            </a:r>
            <a:r>
              <a:rPr lang="nl-NL" dirty="0"/>
              <a:t> ~ Beheer + Jaar + (1| </a:t>
            </a:r>
            <a:r>
              <a:rPr lang="nl-NL" dirty="0" err="1"/>
              <a:t>locatie.EAG</a:t>
            </a:r>
            <a:r>
              <a:rPr lang="nl-NL" dirty="0"/>
              <a:t>), data = </a:t>
            </a:r>
            <a:r>
              <a:rPr lang="nl-NL" dirty="0" err="1"/>
              <a:t>data_groeivormen</a:t>
            </a:r>
            <a:r>
              <a:rPr lang="nl-NL" dirty="0"/>
              <a:t>[[1]])</a:t>
            </a:r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r>
              <a:rPr lang="nl-NL" dirty="0"/>
              <a:t>summary(</a:t>
            </a:r>
            <a:r>
              <a:rPr lang="nl-NL" dirty="0" err="1"/>
              <a:t>glht</a:t>
            </a:r>
            <a:r>
              <a:rPr lang="nl-NL" dirty="0"/>
              <a:t>(</a:t>
            </a:r>
            <a:r>
              <a:rPr lang="nl-NL" dirty="0" err="1"/>
              <a:t>model_drijfbptn</a:t>
            </a:r>
            <a:r>
              <a:rPr lang="nl-NL" dirty="0"/>
              <a:t>, </a:t>
            </a:r>
            <a:r>
              <a:rPr lang="nl-NL" dirty="0" err="1"/>
              <a:t>linfct</a:t>
            </a:r>
            <a:r>
              <a:rPr lang="nl-NL" dirty="0"/>
              <a:t> = </a:t>
            </a:r>
            <a:r>
              <a:rPr lang="nl-NL" dirty="0" err="1"/>
              <a:t>mcp</a:t>
            </a:r>
            <a:r>
              <a:rPr lang="nl-NL" dirty="0"/>
              <a:t>(Beheer = "</a:t>
            </a:r>
            <a:r>
              <a:rPr lang="nl-NL" dirty="0" err="1"/>
              <a:t>Tukey</a:t>
            </a:r>
            <a:r>
              <a:rPr lang="nl-NL" dirty="0"/>
              <a:t>")))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C3C885-DB58-47AB-CB89-D230EF74412B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D38E0D59-3C3C-A240-8AC1-71A64A27DE0E}" type="slidenum">
              <a:rPr lang="nl-NL" smtClean="0"/>
              <a:pPr/>
              <a:t>7</a:t>
            </a:fld>
            <a:r>
              <a:rPr lang="nl-NL"/>
              <a:t>.</a:t>
            </a:r>
            <a:endParaRPr lang="nl-NL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42982" t="78265" r="43741" b="6065"/>
          <a:stretch/>
        </p:blipFill>
        <p:spPr>
          <a:xfrm>
            <a:off x="1033701" y="3706240"/>
            <a:ext cx="7307126" cy="2772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6454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FEB10B-A67B-B00B-965D-0A41B52CB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Voorbeeld </a:t>
            </a:r>
            <a:r>
              <a:rPr lang="nl-NL" dirty="0" err="1"/>
              <a:t>Spearman’s</a:t>
            </a:r>
            <a:r>
              <a:rPr lang="nl-NL" dirty="0"/>
              <a:t> </a:t>
            </a:r>
            <a:r>
              <a:rPr lang="nl-NL" dirty="0" err="1"/>
              <a:t>rho</a:t>
            </a:r>
            <a:endParaRPr lang="nl-NL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E38E80-E0DA-8ADB-B1D4-633B5629261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65C2F5-914F-28B6-E62F-06F5FC8E2BC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942975" y="1825625"/>
            <a:ext cx="9778687" cy="3556000"/>
          </a:xfrm>
        </p:spPr>
        <p:txBody>
          <a:bodyPr/>
          <a:lstStyle/>
          <a:p>
            <a:pPr marL="0" indent="0">
              <a:buNone/>
            </a:pPr>
            <a:r>
              <a:rPr lang="nl-NL" dirty="0" err="1"/>
              <a:t>stat_drijf_al</a:t>
            </a:r>
            <a:r>
              <a:rPr lang="nl-NL" dirty="0"/>
              <a:t> &lt;-  </a:t>
            </a:r>
            <a:r>
              <a:rPr lang="nl-NL" dirty="0" err="1"/>
              <a:t>cor.test</a:t>
            </a:r>
            <a:r>
              <a:rPr lang="nl-NL" dirty="0"/>
              <a:t>(</a:t>
            </a:r>
            <a:r>
              <a:rPr lang="nl-NL" dirty="0" err="1"/>
              <a:t>as.numeric</a:t>
            </a:r>
            <a:r>
              <a:rPr lang="nl-NL" dirty="0"/>
              <a:t>(</a:t>
            </a:r>
            <a:r>
              <a:rPr lang="nl-NL" dirty="0" err="1"/>
              <a:t>data_groeivormen_aantaljaren</a:t>
            </a:r>
            <a:r>
              <a:rPr lang="nl-NL" dirty="0"/>
              <a:t>[[1]]$Aantal.jaar..</a:t>
            </a:r>
            <a:r>
              <a:rPr lang="nl-NL" dirty="0" err="1"/>
              <a:t>relevant.beheerd.totaal</a:t>
            </a:r>
            <a:r>
              <a:rPr lang="nl-NL" dirty="0"/>
              <a:t>),</a:t>
            </a:r>
            <a:r>
              <a:rPr lang="nl-NL" dirty="0" err="1"/>
              <a:t>data_groeivormen_aantaljaren</a:t>
            </a:r>
            <a:r>
              <a:rPr lang="nl-NL" dirty="0"/>
              <a:t>[[1]]$</a:t>
            </a:r>
            <a:r>
              <a:rPr lang="nl-NL" dirty="0" err="1"/>
              <a:t>meetwaarde,method</a:t>
            </a:r>
            <a:r>
              <a:rPr lang="nl-NL" dirty="0"/>
              <a:t>="</a:t>
            </a:r>
            <a:r>
              <a:rPr lang="nl-NL" dirty="0" err="1"/>
              <a:t>spearman</a:t>
            </a:r>
            <a:r>
              <a:rPr lang="nl-NL" dirty="0"/>
              <a:t>")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2B1A33-EECF-638D-003A-DC60E374328C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D38E0D59-3C3C-A240-8AC1-71A64A27DE0E}" type="slidenum">
              <a:rPr lang="nl-NL" smtClean="0"/>
              <a:pPr/>
              <a:t>8</a:t>
            </a:fld>
            <a:r>
              <a:rPr lang="nl-NL"/>
              <a:t>.</a:t>
            </a:r>
            <a:endParaRPr lang="nl-NL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43071" t="84450" r="30441" b="5997"/>
          <a:stretch/>
        </p:blipFill>
        <p:spPr>
          <a:xfrm>
            <a:off x="21062" y="3477826"/>
            <a:ext cx="12625122" cy="1463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8909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67842A-D3FC-97B9-0931-4F740364DF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Visualisaties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826665-FE19-D684-C859-FFCBAF50A7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nl-NL" dirty="0" err="1"/>
              <a:t>Scatter</a:t>
            </a:r>
            <a:r>
              <a:rPr lang="nl-NL" dirty="0"/>
              <a:t> plots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6857" y="124033"/>
            <a:ext cx="6516912" cy="6516912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914281-D184-591C-0488-8AEC3D279871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D38E0D59-3C3C-A240-8AC1-71A64A27DE0E}" type="slidenum">
              <a:rPr lang="nl-NL" smtClean="0"/>
              <a:pPr/>
              <a:t>9</a:t>
            </a:fld>
            <a:r>
              <a:rPr lang="nl-NL"/>
              <a:t>.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517998592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Tauw2020">
      <a:dk1>
        <a:sysClr val="windowText" lastClr="000000"/>
      </a:dk1>
      <a:lt1>
        <a:sysClr val="window" lastClr="FFFFFF"/>
      </a:lt1>
      <a:dk2>
        <a:srgbClr val="4B55A5"/>
      </a:dk2>
      <a:lt2>
        <a:srgbClr val="E7E6E6"/>
      </a:lt2>
      <a:accent1>
        <a:srgbClr val="4B55A5"/>
      </a:accent1>
      <a:accent2>
        <a:srgbClr val="008CA5"/>
      </a:accent2>
      <a:accent3>
        <a:srgbClr val="A5A5A5"/>
      </a:accent3>
      <a:accent4>
        <a:srgbClr val="A5287D"/>
      </a:accent4>
      <a:accent5>
        <a:srgbClr val="5FC8B4"/>
      </a:accent5>
      <a:accent6>
        <a:srgbClr val="E64B78"/>
      </a:accent6>
      <a:hlink>
        <a:srgbClr val="4B55A5"/>
      </a:hlink>
      <a:folHlink>
        <a:srgbClr val="A5287D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auw.potx" id="{D7B3C337-5A34-40D6-9FD6-A97B48FD39CD}" vid="{1FFE98B0-5047-4233-8FF1-C315FDD743D1}"/>
    </a:ext>
  </a:ext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328b0fc-341a-4bad-938f-efba7c027d19">
      <Terms xmlns="http://schemas.microsoft.com/office/infopath/2007/PartnerControls"/>
    </lcf76f155ced4ddcb4097134ff3c332f>
    <TaxCatchAll xmlns="d30d9d69-76e3-4425-8678-e45a9bee3cd9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738029D342A2242AAC468AB09FB3AB2" ma:contentTypeVersion="10" ma:contentTypeDescription="Create a new document." ma:contentTypeScope="" ma:versionID="1f03d45e18166e870471676961805a03">
  <xsd:schema xmlns:xsd="http://www.w3.org/2001/XMLSchema" xmlns:xs="http://www.w3.org/2001/XMLSchema" xmlns:p="http://schemas.microsoft.com/office/2006/metadata/properties" xmlns:ns2="8328b0fc-341a-4bad-938f-efba7c027d19" xmlns:ns3="d30d9d69-76e3-4425-8678-e45a9bee3cd9" targetNamespace="http://schemas.microsoft.com/office/2006/metadata/properties" ma:root="true" ma:fieldsID="3827fd57105b4d9b5450a2ed00ba5978" ns2:_="" ns3:_="">
    <xsd:import namespace="8328b0fc-341a-4bad-938f-efba7c027d19"/>
    <xsd:import namespace="d30d9d69-76e3-4425-8678-e45a9bee3cd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GenerationTime" minOccurs="0"/>
                <xsd:element ref="ns2:MediaServiceEventHashCode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328b0fc-341a-4bad-938f-efba7c027d1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246dbd4f-3803-4de9-8cc1-1d91ce69ba49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30d9d69-76e3-4425-8678-e45a9bee3cd9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4" nillable="true" ma:displayName="Taxonomy Catch All Column" ma:hidden="true" ma:list="{c0a2c67e-0fc3-4fde-81ea-8a1cdd336ed5}" ma:internalName="TaxCatchAll" ma:showField="CatchAllData" ma:web="d30d9d69-76e3-4425-8678-e45a9bee3cd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6CC5A3B-E9D7-4520-AC85-E9239FBA1B68}">
  <ds:schemaRefs>
    <ds:schemaRef ds:uri="http://purl.org/dc/terms/"/>
    <ds:schemaRef ds:uri="http://purl.org/dc/dcmitype/"/>
    <ds:schemaRef ds:uri="8328b0fc-341a-4bad-938f-efba7c027d19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d30d9d69-76e3-4425-8678-e45a9bee3cd9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DFBD6017-1BFE-4278-83CE-347223DA231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F87FF99-1E60-46E8-9E31-87E21919315C}">
  <ds:schemaRefs>
    <ds:schemaRef ds:uri="8328b0fc-341a-4bad-938f-efba7c027d19"/>
    <ds:schemaRef ds:uri="d30d9d69-76e3-4425-8678-e45a9bee3cd9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Tauw</Template>
  <TotalTime>35</TotalTime>
  <Words>396</Words>
  <Application>Microsoft Office PowerPoint</Application>
  <PresentationFormat>Widescreen</PresentationFormat>
  <Paragraphs>74</Paragraphs>
  <Slides>13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Arial</vt:lpstr>
      <vt:lpstr>Calibri</vt:lpstr>
      <vt:lpstr>Kantoorthema</vt:lpstr>
      <vt:lpstr>Effect blauwe diensten op watervegetatie</vt:lpstr>
      <vt:lpstr>Effect blauwe diensten op watervegetatie</vt:lpstr>
      <vt:lpstr>Effect blauwe diensten op watervegetatie</vt:lpstr>
      <vt:lpstr>Effect blauwe diensten op watervegetatie</vt:lpstr>
      <vt:lpstr>Uitgevoerde analyses</vt:lpstr>
      <vt:lpstr>Voorbeeld ANOVA</vt:lpstr>
      <vt:lpstr>Voorbeeld Post-hoc test</vt:lpstr>
      <vt:lpstr>Voorbeeld Spearman’s rho</vt:lpstr>
      <vt:lpstr>Visualisaties</vt:lpstr>
      <vt:lpstr>PowerPoint Presentation</vt:lpstr>
      <vt:lpstr>PowerPoint Presentation</vt:lpstr>
      <vt:lpstr>Brainstorm visualisaties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Effect blauwe diensten op watervegetatie</dc:title>
  <dc:creator>Susanne Boon</dc:creator>
  <cp:lastModifiedBy>daggers</cp:lastModifiedBy>
  <cp:revision>7</cp:revision>
  <dcterms:created xsi:type="dcterms:W3CDTF">2023-05-02T07:00:15Z</dcterms:created>
  <dcterms:modified xsi:type="dcterms:W3CDTF">2023-05-31T13:41:39Z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0x0101007738029D342A2242AAC468AB09FB3AB2</vt:lpwstr>
  </property>
  <property fmtid="{D5CDD505-2E9C-101B-9397-08002B2CF9AE}" pid="3" name="MediaServiceImageTags">
    <vt:lpwstr/>
  </property>
</Properties>
</file>